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autoCompressPictures="0">
  <p:sldMasterIdLst>
    <p:sldMasterId id="2147483658" r:id="rId1"/>
  </p:sldMasterIdLst>
  <p:notesMasterIdLst>
    <p:notesMasterId r:id="rId69"/>
  </p:notesMasterIdLst>
  <p:handoutMasterIdLst>
    <p:handoutMasterId r:id="rId70"/>
  </p:handoutMasterIdLst>
  <p:sldIdLst>
    <p:sldId id="256" r:id="rId2"/>
    <p:sldId id="355" r:id="rId3"/>
    <p:sldId id="361" r:id="rId4"/>
    <p:sldId id="362" r:id="rId5"/>
    <p:sldId id="363" r:id="rId6"/>
    <p:sldId id="364" r:id="rId7"/>
    <p:sldId id="365" r:id="rId8"/>
    <p:sldId id="366" r:id="rId9"/>
    <p:sldId id="374" r:id="rId10"/>
    <p:sldId id="371" r:id="rId11"/>
    <p:sldId id="376" r:id="rId12"/>
    <p:sldId id="375" r:id="rId13"/>
    <p:sldId id="380" r:id="rId14"/>
    <p:sldId id="381" r:id="rId15"/>
    <p:sldId id="377" r:id="rId16"/>
    <p:sldId id="378" r:id="rId17"/>
    <p:sldId id="379" r:id="rId18"/>
    <p:sldId id="382" r:id="rId19"/>
    <p:sldId id="384" r:id="rId20"/>
    <p:sldId id="383" r:id="rId21"/>
    <p:sldId id="385" r:id="rId22"/>
    <p:sldId id="386" r:id="rId23"/>
    <p:sldId id="387" r:id="rId24"/>
    <p:sldId id="388" r:id="rId25"/>
    <p:sldId id="389" r:id="rId26"/>
    <p:sldId id="390" r:id="rId27"/>
    <p:sldId id="391" r:id="rId28"/>
    <p:sldId id="392" r:id="rId29"/>
    <p:sldId id="393" r:id="rId30"/>
    <p:sldId id="394" r:id="rId31"/>
    <p:sldId id="338" r:id="rId32"/>
    <p:sldId id="372" r:id="rId33"/>
    <p:sldId id="417" r:id="rId34"/>
    <p:sldId id="339" r:id="rId35"/>
    <p:sldId id="354" r:id="rId36"/>
    <p:sldId id="352" r:id="rId37"/>
    <p:sldId id="353" r:id="rId38"/>
    <p:sldId id="368" r:id="rId39"/>
    <p:sldId id="369" r:id="rId40"/>
    <p:sldId id="340" r:id="rId41"/>
    <p:sldId id="395" r:id="rId42"/>
    <p:sldId id="396" r:id="rId43"/>
    <p:sldId id="397" r:id="rId44"/>
    <p:sldId id="398" r:id="rId45"/>
    <p:sldId id="399" r:id="rId46"/>
    <p:sldId id="400" r:id="rId47"/>
    <p:sldId id="401" r:id="rId48"/>
    <p:sldId id="402" r:id="rId49"/>
    <p:sldId id="405" r:id="rId50"/>
    <p:sldId id="406" r:id="rId51"/>
    <p:sldId id="407" r:id="rId52"/>
    <p:sldId id="341" r:id="rId53"/>
    <p:sldId id="408" r:id="rId54"/>
    <p:sldId id="409" r:id="rId55"/>
    <p:sldId id="410" r:id="rId56"/>
    <p:sldId id="411" r:id="rId57"/>
    <p:sldId id="412" r:id="rId58"/>
    <p:sldId id="413" r:id="rId59"/>
    <p:sldId id="342" r:id="rId60"/>
    <p:sldId id="343" r:id="rId61"/>
    <p:sldId id="344" r:id="rId62"/>
    <p:sldId id="414" r:id="rId63"/>
    <p:sldId id="415" r:id="rId64"/>
    <p:sldId id="416" r:id="rId65"/>
    <p:sldId id="345" r:id="rId66"/>
    <p:sldId id="418" r:id="rId67"/>
    <p:sldId id="297" r:id="rId68"/>
  </p:sldIdLst>
  <p:sldSz cx="9144000" cy="5143500" type="screen16x9"/>
  <p:notesSz cx="6858000" cy="9144000"/>
  <p:embeddedFontLst>
    <p:embeddedFont>
      <p:font typeface="Consolas" panose="020B0609020204030204" pitchFamily="49" charset="0"/>
      <p:regular r:id="rId71"/>
      <p:bold r:id="rId72"/>
      <p:italic r:id="rId73"/>
      <p:boldItalic r:id="rId74"/>
    </p:embeddedFont>
    <p:embeddedFont>
      <p:font typeface="Adobe Devanagari" panose="02040503050201020203" pitchFamily="18" charset="0"/>
      <p:regular r:id="rId75"/>
      <p:bold r:id="rId76"/>
      <p:italic r:id="rId77"/>
      <p:boldItalic r:id="rId78"/>
    </p:embeddedFont>
    <p:embeddedFont>
      <p:font typeface="Dosis" panose="020B0604020202020204" charset="0"/>
      <p:regular r:id="rId79"/>
      <p:bold r:id="rId80"/>
    </p:embeddedFont>
    <p:embeddedFont>
      <p:font typeface="Bahnschrift Light Condensed" panose="020B0604020202020204" charset="0"/>
      <p:regular r:id="rId81"/>
    </p:embeddedFont>
    <p:embeddedFont>
      <p:font typeface="Brush Script MT" panose="03060802040406070304" pitchFamily="66" charset="0"/>
      <p:italic r:id="rId82"/>
    </p:embeddedFont>
    <p:embeddedFont>
      <p:font typeface="Sniglet" panose="020B0604020202020204" charset="0"/>
      <p:regular r:id="rId83"/>
    </p:embeddedFont>
    <p:embeddedFont>
      <p:font typeface="Poor Richard" panose="02080502050505020702" pitchFamily="18" charset="0"/>
      <p:regular r:id="rId84"/>
    </p:embeddedFont>
    <p:embeddedFont>
      <p:font typeface="Calibri" panose="020F0502020204030204" pitchFamily="34" charset="0"/>
      <p:regular r:id="rId85"/>
      <p:bold r:id="rId86"/>
      <p:italic r:id="rId87"/>
      <p:boldItalic r:id="rId8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527A8D3-8E02-4833-AC72-0F9BAFB9D0F3}">
  <a:tblStyle styleId="{B527A8D3-8E02-4833-AC72-0F9BAFB9D0F3}"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125" d="100"/>
          <a:sy n="125" d="100"/>
        </p:scale>
        <p:origin x="1194" y="420"/>
      </p:cViewPr>
      <p:guideLst/>
    </p:cSldViewPr>
  </p:slideViewPr>
  <p:notesTextViewPr>
    <p:cViewPr>
      <p:scale>
        <a:sx n="1" d="1"/>
        <a:sy n="1" d="1"/>
      </p:scale>
      <p:origin x="0" y="0"/>
    </p:cViewPr>
  </p:notesTextViewPr>
  <p:notesViewPr>
    <p:cSldViewPr snapToGrid="0">
      <p:cViewPr varScale="1">
        <p:scale>
          <a:sx n="125" d="100"/>
          <a:sy n="125" d="100"/>
        </p:scale>
        <p:origin x="2610" y="9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14.fntdata"/><Relationship Id="rId89" Type="http://schemas.openxmlformats.org/officeDocument/2006/relationships/presProps" Target="pres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4.fntdata"/><Relationship Id="rId79" Type="http://schemas.openxmlformats.org/officeDocument/2006/relationships/font" Target="fonts/font9.fntdata"/><Relationship Id="rId5" Type="http://schemas.openxmlformats.org/officeDocument/2006/relationships/slide" Target="slides/slide4.xml"/><Relationship Id="rId90" Type="http://schemas.openxmlformats.org/officeDocument/2006/relationships/viewProps" Target="viewProps.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77" Type="http://schemas.openxmlformats.org/officeDocument/2006/relationships/font" Target="fonts/font7.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2.fntdata"/><Relationship Id="rId80" Type="http://schemas.openxmlformats.org/officeDocument/2006/relationships/font" Target="fonts/font10.fntdata"/><Relationship Id="rId85" Type="http://schemas.openxmlformats.org/officeDocument/2006/relationships/font" Target="fonts/font15.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handoutMaster" Target="handoutMasters/handoutMaster1.xml"/><Relationship Id="rId75" Type="http://schemas.openxmlformats.org/officeDocument/2006/relationships/font" Target="fonts/font5.fntdata"/><Relationship Id="rId83" Type="http://schemas.openxmlformats.org/officeDocument/2006/relationships/font" Target="fonts/font13.fntdata"/><Relationship Id="rId88" Type="http://schemas.openxmlformats.org/officeDocument/2006/relationships/font" Target="fonts/font18.fntdata"/><Relationship Id="rId9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font" Target="fonts/font3.fntdata"/><Relationship Id="rId78" Type="http://schemas.openxmlformats.org/officeDocument/2006/relationships/font" Target="fonts/font8.fntdata"/><Relationship Id="rId81" Type="http://schemas.openxmlformats.org/officeDocument/2006/relationships/font" Target="fonts/font11.fntdata"/><Relationship Id="rId86" Type="http://schemas.openxmlformats.org/officeDocument/2006/relationships/font" Target="fonts/font16.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6.fntdata"/><Relationship Id="rId7" Type="http://schemas.openxmlformats.org/officeDocument/2006/relationships/slide" Target="slides/slide6.xml"/><Relationship Id="rId71" Type="http://schemas.openxmlformats.org/officeDocument/2006/relationships/font" Target="fonts/font1.fntdata"/><Relationship Id="rId92" Type="http://schemas.openxmlformats.org/officeDocument/2006/relationships/tableStyles" Target="tableStyle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17.fntdata"/><Relationship Id="rId61" Type="http://schemas.openxmlformats.org/officeDocument/2006/relationships/slide" Target="slides/slide60.xml"/><Relationship Id="rId82" Type="http://schemas.openxmlformats.org/officeDocument/2006/relationships/font" Target="fonts/font12.fntdata"/><Relationship Id="rId19" Type="http://schemas.openxmlformats.org/officeDocument/2006/relationships/slide" Target="slides/slide1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9C6035F-FE84-4C26-97C1-339C346519BD}" type="datetimeFigureOut">
              <a:rPr lang="en-US" smtClean="0"/>
              <a:t>11/1/2018</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53F7B4E-FD80-43CB-963E-532EA0B6C493}" type="slidenum">
              <a:rPr lang="en-US" smtClean="0"/>
              <a:t>‹#›</a:t>
            </a:fld>
            <a:endParaRPr lang="en-US"/>
          </a:p>
        </p:txBody>
      </p:sp>
    </p:spTree>
    <p:extLst>
      <p:ext uri="{BB962C8B-B14F-4D97-AF65-F5344CB8AC3E}">
        <p14:creationId xmlns:p14="http://schemas.microsoft.com/office/powerpoint/2010/main" val="47401124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extLst>
      <p:ext uri="{BB962C8B-B14F-4D97-AF65-F5344CB8AC3E}">
        <p14:creationId xmlns:p14="http://schemas.microsoft.com/office/powerpoint/2010/main" val="362609116"/>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p:cNvGrpSpPr/>
        <p:nvPr/>
      </p:nvGrpSpPr>
      <p:grpSpPr>
        <a:xfrm>
          <a:off x="0" y="0"/>
          <a:ext cx="0" cy="0"/>
          <a:chOff x="0" y="0"/>
          <a:chExt cx="0" cy="0"/>
        </a:xfrm>
      </p:grpSpPr>
      <p:sp>
        <p:nvSpPr>
          <p:cNvPr id="522" name="Google Shape;522;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3" name="Google Shape;523;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940329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161"/>
        <p:cNvGrpSpPr/>
        <p:nvPr/>
      </p:nvGrpSpPr>
      <p:grpSpPr>
        <a:xfrm>
          <a:off x="0" y="0"/>
          <a:ext cx="0" cy="0"/>
          <a:chOff x="0" y="0"/>
          <a:chExt cx="0" cy="0"/>
        </a:xfrm>
      </p:grpSpPr>
      <p:sp>
        <p:nvSpPr>
          <p:cNvPr id="162" name="Google Shape;162;p2"/>
          <p:cNvSpPr txBox="1">
            <a:spLocks noGrp="1"/>
          </p:cNvSpPr>
          <p:nvPr>
            <p:ph type="ctrTitle"/>
          </p:nvPr>
        </p:nvSpPr>
        <p:spPr>
          <a:xfrm>
            <a:off x="2305100" y="1161050"/>
            <a:ext cx="6153000" cy="1159800"/>
          </a:xfrm>
          <a:prstGeom prst="rect">
            <a:avLst/>
          </a:prstGeom>
        </p:spPr>
        <p:txBody>
          <a:bodyPr spcFirstLastPara="1" wrap="square" lIns="91425" tIns="91425" rIns="91425" bIns="91425" anchor="ctr" anchorCtr="0"/>
          <a:lstStyle>
            <a:lvl1pPr lvl="0" algn="r">
              <a:spcBef>
                <a:spcPts val="0"/>
              </a:spcBef>
              <a:spcAft>
                <a:spcPts val="0"/>
              </a:spcAft>
              <a:buClr>
                <a:srgbClr val="1C4587"/>
              </a:buClr>
              <a:buSzPts val="4800"/>
              <a:buNone/>
              <a:defRPr sz="4800" b="0">
                <a:solidFill>
                  <a:srgbClr val="1C4587"/>
                </a:solidFill>
              </a:defRPr>
            </a:lvl1pPr>
            <a:lvl2pPr lvl="1" algn="r">
              <a:spcBef>
                <a:spcPts val="0"/>
              </a:spcBef>
              <a:spcAft>
                <a:spcPts val="0"/>
              </a:spcAft>
              <a:buClr>
                <a:srgbClr val="1C4587"/>
              </a:buClr>
              <a:buSzPts val="4800"/>
              <a:buNone/>
              <a:defRPr sz="4800" b="0">
                <a:solidFill>
                  <a:srgbClr val="1C4587"/>
                </a:solidFill>
              </a:defRPr>
            </a:lvl2pPr>
            <a:lvl3pPr lvl="2" algn="r">
              <a:spcBef>
                <a:spcPts val="0"/>
              </a:spcBef>
              <a:spcAft>
                <a:spcPts val="0"/>
              </a:spcAft>
              <a:buClr>
                <a:srgbClr val="1C4587"/>
              </a:buClr>
              <a:buSzPts val="4800"/>
              <a:buNone/>
              <a:defRPr sz="4800" b="0">
                <a:solidFill>
                  <a:srgbClr val="1C4587"/>
                </a:solidFill>
              </a:defRPr>
            </a:lvl3pPr>
            <a:lvl4pPr lvl="3" algn="r">
              <a:spcBef>
                <a:spcPts val="0"/>
              </a:spcBef>
              <a:spcAft>
                <a:spcPts val="0"/>
              </a:spcAft>
              <a:buClr>
                <a:srgbClr val="1C4587"/>
              </a:buClr>
              <a:buSzPts val="4800"/>
              <a:buNone/>
              <a:defRPr sz="4800" b="0">
                <a:solidFill>
                  <a:srgbClr val="1C4587"/>
                </a:solidFill>
              </a:defRPr>
            </a:lvl4pPr>
            <a:lvl5pPr lvl="4" algn="r">
              <a:spcBef>
                <a:spcPts val="0"/>
              </a:spcBef>
              <a:spcAft>
                <a:spcPts val="0"/>
              </a:spcAft>
              <a:buClr>
                <a:srgbClr val="1C4587"/>
              </a:buClr>
              <a:buSzPts val="4800"/>
              <a:buNone/>
              <a:defRPr sz="4800" b="0">
                <a:solidFill>
                  <a:srgbClr val="1C4587"/>
                </a:solidFill>
              </a:defRPr>
            </a:lvl5pPr>
            <a:lvl6pPr lvl="5" algn="r">
              <a:spcBef>
                <a:spcPts val="0"/>
              </a:spcBef>
              <a:spcAft>
                <a:spcPts val="0"/>
              </a:spcAft>
              <a:buClr>
                <a:srgbClr val="1C4587"/>
              </a:buClr>
              <a:buSzPts val="4800"/>
              <a:buNone/>
              <a:defRPr sz="4800" b="0">
                <a:solidFill>
                  <a:srgbClr val="1C4587"/>
                </a:solidFill>
              </a:defRPr>
            </a:lvl6pPr>
            <a:lvl7pPr lvl="6" algn="r">
              <a:spcBef>
                <a:spcPts val="0"/>
              </a:spcBef>
              <a:spcAft>
                <a:spcPts val="0"/>
              </a:spcAft>
              <a:buClr>
                <a:srgbClr val="1C4587"/>
              </a:buClr>
              <a:buSzPts val="4800"/>
              <a:buNone/>
              <a:defRPr sz="4800" b="0">
                <a:solidFill>
                  <a:srgbClr val="1C4587"/>
                </a:solidFill>
              </a:defRPr>
            </a:lvl7pPr>
            <a:lvl8pPr lvl="7" algn="r">
              <a:spcBef>
                <a:spcPts val="0"/>
              </a:spcBef>
              <a:spcAft>
                <a:spcPts val="0"/>
              </a:spcAft>
              <a:buClr>
                <a:srgbClr val="1C4587"/>
              </a:buClr>
              <a:buSzPts val="4800"/>
              <a:buNone/>
              <a:defRPr sz="4800" b="0">
                <a:solidFill>
                  <a:srgbClr val="1C4587"/>
                </a:solidFill>
              </a:defRPr>
            </a:lvl8pPr>
            <a:lvl9pPr lvl="8" algn="r">
              <a:spcBef>
                <a:spcPts val="0"/>
              </a:spcBef>
              <a:spcAft>
                <a:spcPts val="0"/>
              </a:spcAft>
              <a:buClr>
                <a:srgbClr val="1C4587"/>
              </a:buClr>
              <a:buSzPts val="4800"/>
              <a:buNone/>
              <a:defRPr sz="4800" b="0">
                <a:solidFill>
                  <a:srgbClr val="1C4587"/>
                </a:solidFill>
              </a:defRPr>
            </a:lvl9pPr>
          </a:lstStyle>
          <a:p>
            <a:endParaRPr/>
          </a:p>
        </p:txBody>
      </p:sp>
      <p:sp>
        <p:nvSpPr>
          <p:cNvPr id="163" name="Google Shape;163;p2"/>
          <p:cNvSpPr/>
          <p:nvPr/>
        </p:nvSpPr>
        <p:spPr>
          <a:xfrm>
            <a:off x="782011" y="5350391"/>
            <a:ext cx="794875" cy="985737"/>
          </a:xfrm>
          <a:custGeom>
            <a:avLst/>
            <a:gdLst/>
            <a:ahLst/>
            <a:cxnLst/>
            <a:rect l="l" t="t" r="r" b="b"/>
            <a:pathLst>
              <a:path w="15884" h="19698" extrusionOk="0">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64" name="Google Shape;164;p2"/>
          <p:cNvSpPr/>
          <p:nvPr/>
        </p:nvSpPr>
        <p:spPr>
          <a:xfrm>
            <a:off x="0" y="4183587"/>
            <a:ext cx="782014" cy="890356"/>
          </a:xfrm>
          <a:custGeom>
            <a:avLst/>
            <a:gdLst/>
            <a:ahLst/>
            <a:cxnLst/>
            <a:rect l="l" t="t" r="r" b="b"/>
            <a:pathLst>
              <a:path w="15627" h="17792" extrusionOk="0">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65" name="Google Shape;165;p2"/>
          <p:cNvSpPr/>
          <p:nvPr/>
        </p:nvSpPr>
        <p:spPr>
          <a:xfrm>
            <a:off x="4083420" y="4552720"/>
            <a:ext cx="370865" cy="809588"/>
          </a:xfrm>
          <a:custGeom>
            <a:avLst/>
            <a:gdLst/>
            <a:ahLst/>
            <a:cxnLst/>
            <a:rect l="l" t="t" r="r" b="b"/>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66" name="Google Shape;166;p2"/>
          <p:cNvSpPr/>
          <p:nvPr/>
        </p:nvSpPr>
        <p:spPr>
          <a:xfrm>
            <a:off x="3136364" y="4258654"/>
            <a:ext cx="730671" cy="895811"/>
          </a:xfrm>
          <a:custGeom>
            <a:avLst/>
            <a:gdLst/>
            <a:ahLst/>
            <a:cxnLst/>
            <a:rect l="l" t="t" r="r" b="b"/>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67" name="Google Shape;167;p2"/>
          <p:cNvSpPr/>
          <p:nvPr/>
        </p:nvSpPr>
        <p:spPr>
          <a:xfrm>
            <a:off x="5459967" y="4416012"/>
            <a:ext cx="805934" cy="750838"/>
          </a:xfrm>
          <a:custGeom>
            <a:avLst/>
            <a:gdLst/>
            <a:ahLst/>
            <a:cxnLst/>
            <a:rect l="l" t="t" r="r" b="b"/>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68" name="Google Shape;168;p2"/>
          <p:cNvSpPr/>
          <p:nvPr/>
        </p:nvSpPr>
        <p:spPr>
          <a:xfrm>
            <a:off x="8422778" y="4477143"/>
            <a:ext cx="873792" cy="600260"/>
          </a:xfrm>
          <a:custGeom>
            <a:avLst/>
            <a:gdLst/>
            <a:ahLst/>
            <a:cxnLst/>
            <a:rect l="l" t="t" r="r" b="b"/>
            <a:pathLst>
              <a:path w="17461" h="11995" extrusionOk="0">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69" name="Google Shape;169;p2"/>
          <p:cNvSpPr/>
          <p:nvPr/>
        </p:nvSpPr>
        <p:spPr>
          <a:xfrm>
            <a:off x="4609435" y="4255840"/>
            <a:ext cx="657208" cy="679227"/>
          </a:xfrm>
          <a:custGeom>
            <a:avLst/>
            <a:gdLst/>
            <a:ahLst/>
            <a:cxnLst/>
            <a:rect l="l" t="t" r="r" b="b"/>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70" name="Google Shape;170;p2"/>
          <p:cNvSpPr/>
          <p:nvPr/>
        </p:nvSpPr>
        <p:spPr>
          <a:xfrm>
            <a:off x="4478200" y="5125134"/>
            <a:ext cx="919681" cy="950908"/>
          </a:xfrm>
          <a:custGeom>
            <a:avLst/>
            <a:gdLst/>
            <a:ahLst/>
            <a:cxnLst/>
            <a:rect l="l" t="t" r="r" b="b"/>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71" name="Google Shape;171;p2"/>
          <p:cNvSpPr/>
          <p:nvPr/>
        </p:nvSpPr>
        <p:spPr>
          <a:xfrm>
            <a:off x="2703231" y="5166838"/>
            <a:ext cx="890356" cy="706800"/>
          </a:xfrm>
          <a:custGeom>
            <a:avLst/>
            <a:gdLst/>
            <a:ahLst/>
            <a:cxnLst/>
            <a:rect l="l" t="t" r="r" b="b"/>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72" name="Google Shape;172;p2"/>
          <p:cNvSpPr/>
          <p:nvPr/>
        </p:nvSpPr>
        <p:spPr>
          <a:xfrm>
            <a:off x="2174861" y="4316456"/>
            <a:ext cx="829755" cy="780163"/>
          </a:xfrm>
          <a:custGeom>
            <a:avLst/>
            <a:gdLst/>
            <a:ahLst/>
            <a:cxnLst/>
            <a:rect l="l" t="t" r="r" b="b"/>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73" name="Google Shape;173;p2"/>
          <p:cNvSpPr/>
          <p:nvPr/>
        </p:nvSpPr>
        <p:spPr>
          <a:xfrm>
            <a:off x="1405680" y="4316447"/>
            <a:ext cx="599146" cy="706812"/>
          </a:xfrm>
          <a:custGeom>
            <a:avLst/>
            <a:gdLst/>
            <a:ahLst/>
            <a:cxnLst/>
            <a:rect l="l" t="t" r="r" b="b"/>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74" name="Google Shape;174;p2"/>
          <p:cNvSpPr/>
          <p:nvPr/>
        </p:nvSpPr>
        <p:spPr>
          <a:xfrm>
            <a:off x="2739934" y="5943858"/>
            <a:ext cx="816944" cy="313967"/>
          </a:xfrm>
          <a:custGeom>
            <a:avLst/>
            <a:gdLst/>
            <a:ahLst/>
            <a:cxnLst/>
            <a:rect l="l" t="t" r="r" b="b"/>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75" name="Google Shape;175;p2"/>
          <p:cNvSpPr/>
          <p:nvPr/>
        </p:nvSpPr>
        <p:spPr>
          <a:xfrm>
            <a:off x="7204740" y="5639064"/>
            <a:ext cx="1040884" cy="730620"/>
          </a:xfrm>
          <a:custGeom>
            <a:avLst/>
            <a:gdLst/>
            <a:ahLst/>
            <a:cxnLst/>
            <a:rect l="l" t="t" r="r" b="b"/>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76" name="Google Shape;176;p2"/>
          <p:cNvSpPr/>
          <p:nvPr/>
        </p:nvSpPr>
        <p:spPr>
          <a:xfrm>
            <a:off x="7204749" y="4234732"/>
            <a:ext cx="684732" cy="721463"/>
          </a:xfrm>
          <a:custGeom>
            <a:avLst/>
            <a:gdLst/>
            <a:ahLst/>
            <a:cxnLst/>
            <a:rect l="l" t="t" r="r" b="b"/>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77" name="Google Shape;177;p2"/>
          <p:cNvSpPr/>
          <p:nvPr/>
        </p:nvSpPr>
        <p:spPr>
          <a:xfrm>
            <a:off x="5320526" y="5859816"/>
            <a:ext cx="525046" cy="372666"/>
          </a:xfrm>
          <a:custGeom>
            <a:avLst/>
            <a:gdLst/>
            <a:ahLst/>
            <a:cxnLst/>
            <a:rect l="l" t="t" r="r" b="b"/>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78" name="Google Shape;178;p2"/>
          <p:cNvSpPr/>
          <p:nvPr/>
        </p:nvSpPr>
        <p:spPr>
          <a:xfrm>
            <a:off x="8434691" y="5859361"/>
            <a:ext cx="508532" cy="324976"/>
          </a:xfrm>
          <a:custGeom>
            <a:avLst/>
            <a:gdLst/>
            <a:ahLst/>
            <a:cxnLst/>
            <a:rect l="l" t="t" r="r" b="b"/>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79" name="Google Shape;179;p2"/>
          <p:cNvSpPr/>
          <p:nvPr/>
        </p:nvSpPr>
        <p:spPr>
          <a:xfrm>
            <a:off x="3867035" y="5559626"/>
            <a:ext cx="570935" cy="567282"/>
          </a:xfrm>
          <a:custGeom>
            <a:avLst/>
            <a:gdLst/>
            <a:ahLst/>
            <a:cxnLst/>
            <a:rect l="l" t="t" r="r" b="b"/>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80" name="Google Shape;180;p2"/>
          <p:cNvSpPr/>
          <p:nvPr/>
        </p:nvSpPr>
        <p:spPr>
          <a:xfrm>
            <a:off x="8033710" y="4183572"/>
            <a:ext cx="541560" cy="679277"/>
          </a:xfrm>
          <a:custGeom>
            <a:avLst/>
            <a:gdLst/>
            <a:ahLst/>
            <a:cxnLst/>
            <a:rect l="l" t="t" r="r" b="b"/>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81" name="Google Shape;181;p2"/>
          <p:cNvSpPr/>
          <p:nvPr/>
        </p:nvSpPr>
        <p:spPr>
          <a:xfrm>
            <a:off x="1629104" y="5158595"/>
            <a:ext cx="734324" cy="723314"/>
          </a:xfrm>
          <a:custGeom>
            <a:avLst/>
            <a:gdLst/>
            <a:ahLst/>
            <a:cxnLst/>
            <a:rect l="l" t="t" r="r" b="b"/>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82" name="Google Shape;182;p2"/>
          <p:cNvSpPr/>
          <p:nvPr/>
        </p:nvSpPr>
        <p:spPr>
          <a:xfrm>
            <a:off x="305379" y="5225175"/>
            <a:ext cx="275434" cy="244207"/>
          </a:xfrm>
          <a:custGeom>
            <a:avLst/>
            <a:gdLst/>
            <a:ahLst/>
            <a:cxnLst/>
            <a:rect l="l" t="t" r="r" b="b"/>
            <a:pathLst>
              <a:path w="5504" h="4880" extrusionOk="0">
                <a:moveTo>
                  <a:pt x="5173" y="0"/>
                </a:moveTo>
                <a:lnTo>
                  <a:pt x="5063" y="37"/>
                </a:lnTo>
                <a:lnTo>
                  <a:pt x="4990" y="110"/>
                </a:lnTo>
                <a:lnTo>
                  <a:pt x="4770" y="404"/>
                </a:lnTo>
                <a:lnTo>
                  <a:pt x="4513" y="624"/>
                </a:lnTo>
                <a:lnTo>
                  <a:pt x="4219" y="844"/>
                </a:lnTo>
                <a:lnTo>
                  <a:pt x="3926" y="991"/>
                </a:lnTo>
                <a:lnTo>
                  <a:pt x="3742" y="1064"/>
                </a:lnTo>
                <a:lnTo>
                  <a:pt x="3559" y="1101"/>
                </a:lnTo>
                <a:lnTo>
                  <a:pt x="3229" y="1101"/>
                </a:lnTo>
                <a:lnTo>
                  <a:pt x="2862" y="1028"/>
                </a:lnTo>
                <a:lnTo>
                  <a:pt x="2532" y="917"/>
                </a:lnTo>
                <a:lnTo>
                  <a:pt x="2239" y="807"/>
                </a:lnTo>
                <a:lnTo>
                  <a:pt x="1908" y="734"/>
                </a:lnTo>
                <a:lnTo>
                  <a:pt x="1578" y="661"/>
                </a:lnTo>
                <a:lnTo>
                  <a:pt x="1248" y="624"/>
                </a:lnTo>
                <a:lnTo>
                  <a:pt x="918" y="661"/>
                </a:lnTo>
                <a:lnTo>
                  <a:pt x="625" y="771"/>
                </a:lnTo>
                <a:lnTo>
                  <a:pt x="478" y="844"/>
                </a:lnTo>
                <a:lnTo>
                  <a:pt x="368" y="954"/>
                </a:lnTo>
                <a:lnTo>
                  <a:pt x="258" y="1064"/>
                </a:lnTo>
                <a:lnTo>
                  <a:pt x="148" y="1211"/>
                </a:lnTo>
                <a:lnTo>
                  <a:pt x="111" y="1284"/>
                </a:lnTo>
                <a:lnTo>
                  <a:pt x="111" y="1321"/>
                </a:lnTo>
                <a:lnTo>
                  <a:pt x="148" y="1431"/>
                </a:lnTo>
                <a:lnTo>
                  <a:pt x="258" y="1468"/>
                </a:lnTo>
                <a:lnTo>
                  <a:pt x="368" y="1468"/>
                </a:lnTo>
                <a:lnTo>
                  <a:pt x="698" y="1284"/>
                </a:lnTo>
                <a:lnTo>
                  <a:pt x="1028" y="1174"/>
                </a:lnTo>
                <a:lnTo>
                  <a:pt x="1028" y="2531"/>
                </a:lnTo>
                <a:lnTo>
                  <a:pt x="955" y="3228"/>
                </a:lnTo>
                <a:lnTo>
                  <a:pt x="881" y="3925"/>
                </a:lnTo>
                <a:lnTo>
                  <a:pt x="698" y="3852"/>
                </a:lnTo>
                <a:lnTo>
                  <a:pt x="551" y="3742"/>
                </a:lnTo>
                <a:lnTo>
                  <a:pt x="368" y="3632"/>
                </a:lnTo>
                <a:lnTo>
                  <a:pt x="184" y="3522"/>
                </a:lnTo>
                <a:lnTo>
                  <a:pt x="111" y="3522"/>
                </a:lnTo>
                <a:lnTo>
                  <a:pt x="38" y="3595"/>
                </a:lnTo>
                <a:lnTo>
                  <a:pt x="1" y="3669"/>
                </a:lnTo>
                <a:lnTo>
                  <a:pt x="1" y="3779"/>
                </a:lnTo>
                <a:lnTo>
                  <a:pt x="38" y="3962"/>
                </a:lnTo>
                <a:lnTo>
                  <a:pt x="148" y="4145"/>
                </a:lnTo>
                <a:lnTo>
                  <a:pt x="294" y="4256"/>
                </a:lnTo>
                <a:lnTo>
                  <a:pt x="514" y="4402"/>
                </a:lnTo>
                <a:lnTo>
                  <a:pt x="735" y="4476"/>
                </a:lnTo>
                <a:lnTo>
                  <a:pt x="1175" y="4476"/>
                </a:lnTo>
                <a:lnTo>
                  <a:pt x="1248" y="4439"/>
                </a:lnTo>
                <a:lnTo>
                  <a:pt x="1321" y="4402"/>
                </a:lnTo>
                <a:lnTo>
                  <a:pt x="1395" y="4256"/>
                </a:lnTo>
                <a:lnTo>
                  <a:pt x="1505" y="3485"/>
                </a:lnTo>
                <a:lnTo>
                  <a:pt x="1578" y="2715"/>
                </a:lnTo>
                <a:lnTo>
                  <a:pt x="1578" y="1908"/>
                </a:lnTo>
                <a:lnTo>
                  <a:pt x="1542" y="1504"/>
                </a:lnTo>
                <a:lnTo>
                  <a:pt x="1505" y="1138"/>
                </a:lnTo>
                <a:lnTo>
                  <a:pt x="1762" y="1174"/>
                </a:lnTo>
                <a:lnTo>
                  <a:pt x="2128" y="1321"/>
                </a:lnTo>
                <a:lnTo>
                  <a:pt x="2459" y="1431"/>
                </a:lnTo>
                <a:lnTo>
                  <a:pt x="2825" y="1578"/>
                </a:lnTo>
                <a:lnTo>
                  <a:pt x="3192" y="1651"/>
                </a:lnTo>
                <a:lnTo>
                  <a:pt x="3486" y="1651"/>
                </a:lnTo>
                <a:lnTo>
                  <a:pt x="3449" y="2531"/>
                </a:lnTo>
                <a:lnTo>
                  <a:pt x="3412" y="3449"/>
                </a:lnTo>
                <a:lnTo>
                  <a:pt x="3412" y="3999"/>
                </a:lnTo>
                <a:lnTo>
                  <a:pt x="3412" y="4256"/>
                </a:lnTo>
                <a:lnTo>
                  <a:pt x="3412" y="4366"/>
                </a:lnTo>
                <a:lnTo>
                  <a:pt x="3412" y="4402"/>
                </a:lnTo>
                <a:lnTo>
                  <a:pt x="3449" y="4402"/>
                </a:lnTo>
                <a:lnTo>
                  <a:pt x="3412" y="4476"/>
                </a:lnTo>
                <a:lnTo>
                  <a:pt x="3376" y="4512"/>
                </a:lnTo>
                <a:lnTo>
                  <a:pt x="3376" y="4659"/>
                </a:lnTo>
                <a:lnTo>
                  <a:pt x="3376" y="4696"/>
                </a:lnTo>
                <a:lnTo>
                  <a:pt x="3412" y="4806"/>
                </a:lnTo>
                <a:lnTo>
                  <a:pt x="3522" y="4879"/>
                </a:lnTo>
                <a:lnTo>
                  <a:pt x="3632" y="4879"/>
                </a:lnTo>
                <a:lnTo>
                  <a:pt x="3742" y="4842"/>
                </a:lnTo>
                <a:lnTo>
                  <a:pt x="3853" y="4732"/>
                </a:lnTo>
                <a:lnTo>
                  <a:pt x="3926" y="4586"/>
                </a:lnTo>
                <a:lnTo>
                  <a:pt x="3926" y="4439"/>
                </a:lnTo>
                <a:lnTo>
                  <a:pt x="3926" y="4256"/>
                </a:lnTo>
                <a:lnTo>
                  <a:pt x="3963" y="3045"/>
                </a:lnTo>
                <a:lnTo>
                  <a:pt x="3963" y="1871"/>
                </a:lnTo>
                <a:lnTo>
                  <a:pt x="3963" y="1541"/>
                </a:lnTo>
                <a:lnTo>
                  <a:pt x="4366" y="1394"/>
                </a:lnTo>
                <a:lnTo>
                  <a:pt x="4733" y="1138"/>
                </a:lnTo>
                <a:lnTo>
                  <a:pt x="5063" y="844"/>
                </a:lnTo>
                <a:lnTo>
                  <a:pt x="5320" y="551"/>
                </a:lnTo>
                <a:lnTo>
                  <a:pt x="5467" y="367"/>
                </a:lnTo>
                <a:lnTo>
                  <a:pt x="5503" y="257"/>
                </a:lnTo>
                <a:lnTo>
                  <a:pt x="5503" y="184"/>
                </a:lnTo>
                <a:lnTo>
                  <a:pt x="5430" y="74"/>
                </a:lnTo>
                <a:lnTo>
                  <a:pt x="5356" y="37"/>
                </a:lnTo>
                <a:lnTo>
                  <a:pt x="5283"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83" name="Google Shape;183;p2"/>
          <p:cNvSpPr/>
          <p:nvPr/>
        </p:nvSpPr>
        <p:spPr>
          <a:xfrm>
            <a:off x="8575263" y="5213184"/>
            <a:ext cx="690236" cy="510383"/>
          </a:xfrm>
          <a:custGeom>
            <a:avLst/>
            <a:gdLst/>
            <a:ahLst/>
            <a:cxnLst/>
            <a:rect l="l" t="t" r="r" b="b"/>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84" name="Google Shape;184;p2"/>
          <p:cNvSpPr/>
          <p:nvPr/>
        </p:nvSpPr>
        <p:spPr>
          <a:xfrm>
            <a:off x="918032" y="4547743"/>
            <a:ext cx="317620" cy="659010"/>
          </a:xfrm>
          <a:custGeom>
            <a:avLst/>
            <a:gdLst/>
            <a:ahLst/>
            <a:cxnLst/>
            <a:rect l="l" t="t" r="r" b="b"/>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85" name="Google Shape;185;p2"/>
          <p:cNvSpPr/>
          <p:nvPr/>
        </p:nvSpPr>
        <p:spPr>
          <a:xfrm rot="1920742">
            <a:off x="5765357" y="5344289"/>
            <a:ext cx="884797" cy="750834"/>
          </a:xfrm>
          <a:custGeom>
            <a:avLst/>
            <a:gdLst/>
            <a:ahLst/>
            <a:cxnLst/>
            <a:rect l="l" t="t" r="r" b="b"/>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86" name="Google Shape;186;p2"/>
          <p:cNvSpPr/>
          <p:nvPr/>
        </p:nvSpPr>
        <p:spPr>
          <a:xfrm rot="-3496844">
            <a:off x="174158" y="5639860"/>
            <a:ext cx="537852" cy="464440"/>
          </a:xfrm>
          <a:custGeom>
            <a:avLst/>
            <a:gdLst/>
            <a:ahLst/>
            <a:cxnLst/>
            <a:rect l="l" t="t" r="r" b="b"/>
            <a:pathLst>
              <a:path w="10748" h="9281" extrusionOk="0">
                <a:moveTo>
                  <a:pt x="4072" y="550"/>
                </a:moveTo>
                <a:lnTo>
                  <a:pt x="4329" y="587"/>
                </a:lnTo>
                <a:lnTo>
                  <a:pt x="4585" y="697"/>
                </a:lnTo>
                <a:lnTo>
                  <a:pt x="4842" y="844"/>
                </a:lnTo>
                <a:lnTo>
                  <a:pt x="5025" y="1064"/>
                </a:lnTo>
                <a:lnTo>
                  <a:pt x="5136" y="1211"/>
                </a:lnTo>
                <a:lnTo>
                  <a:pt x="5209" y="1394"/>
                </a:lnTo>
                <a:lnTo>
                  <a:pt x="5246" y="1541"/>
                </a:lnTo>
                <a:lnTo>
                  <a:pt x="5282" y="1724"/>
                </a:lnTo>
                <a:lnTo>
                  <a:pt x="5282" y="2091"/>
                </a:lnTo>
                <a:lnTo>
                  <a:pt x="5246" y="2458"/>
                </a:lnTo>
                <a:lnTo>
                  <a:pt x="5209" y="2641"/>
                </a:lnTo>
                <a:lnTo>
                  <a:pt x="4695" y="1761"/>
                </a:lnTo>
                <a:lnTo>
                  <a:pt x="4072" y="550"/>
                </a:lnTo>
                <a:close/>
                <a:moveTo>
                  <a:pt x="1357" y="3008"/>
                </a:moveTo>
                <a:lnTo>
                  <a:pt x="1504" y="3265"/>
                </a:lnTo>
                <a:lnTo>
                  <a:pt x="1614" y="3558"/>
                </a:lnTo>
                <a:lnTo>
                  <a:pt x="1797" y="3852"/>
                </a:lnTo>
                <a:lnTo>
                  <a:pt x="1467" y="3778"/>
                </a:lnTo>
                <a:lnTo>
                  <a:pt x="1137" y="3742"/>
                </a:lnTo>
                <a:lnTo>
                  <a:pt x="1321" y="3118"/>
                </a:lnTo>
                <a:lnTo>
                  <a:pt x="1357" y="3008"/>
                </a:lnTo>
                <a:close/>
                <a:moveTo>
                  <a:pt x="3815" y="550"/>
                </a:moveTo>
                <a:lnTo>
                  <a:pt x="4072" y="1174"/>
                </a:lnTo>
                <a:lnTo>
                  <a:pt x="4329" y="1798"/>
                </a:lnTo>
                <a:lnTo>
                  <a:pt x="4695" y="2531"/>
                </a:lnTo>
                <a:lnTo>
                  <a:pt x="5099" y="3265"/>
                </a:lnTo>
                <a:lnTo>
                  <a:pt x="4989" y="3852"/>
                </a:lnTo>
                <a:lnTo>
                  <a:pt x="4732" y="3191"/>
                </a:lnTo>
                <a:lnTo>
                  <a:pt x="4475" y="2531"/>
                </a:lnTo>
                <a:lnTo>
                  <a:pt x="4255" y="1981"/>
                </a:lnTo>
                <a:lnTo>
                  <a:pt x="4035" y="1467"/>
                </a:lnTo>
                <a:lnTo>
                  <a:pt x="3742" y="880"/>
                </a:lnTo>
                <a:lnTo>
                  <a:pt x="3558" y="587"/>
                </a:lnTo>
                <a:lnTo>
                  <a:pt x="3815" y="550"/>
                </a:lnTo>
                <a:close/>
                <a:moveTo>
                  <a:pt x="1761" y="1724"/>
                </a:moveTo>
                <a:lnTo>
                  <a:pt x="1724" y="1798"/>
                </a:lnTo>
                <a:lnTo>
                  <a:pt x="1761" y="1944"/>
                </a:lnTo>
                <a:lnTo>
                  <a:pt x="1834" y="2018"/>
                </a:lnTo>
                <a:lnTo>
                  <a:pt x="1944" y="2054"/>
                </a:lnTo>
                <a:lnTo>
                  <a:pt x="2054" y="2054"/>
                </a:lnTo>
                <a:lnTo>
                  <a:pt x="2274" y="2531"/>
                </a:lnTo>
                <a:lnTo>
                  <a:pt x="2458" y="2971"/>
                </a:lnTo>
                <a:lnTo>
                  <a:pt x="3008" y="4182"/>
                </a:lnTo>
                <a:lnTo>
                  <a:pt x="3081" y="4329"/>
                </a:lnTo>
                <a:lnTo>
                  <a:pt x="2825" y="4255"/>
                </a:lnTo>
                <a:lnTo>
                  <a:pt x="2458" y="4072"/>
                </a:lnTo>
                <a:lnTo>
                  <a:pt x="2164" y="3742"/>
                </a:lnTo>
                <a:lnTo>
                  <a:pt x="1944" y="3375"/>
                </a:lnTo>
                <a:lnTo>
                  <a:pt x="1724" y="2935"/>
                </a:lnTo>
                <a:lnTo>
                  <a:pt x="1651" y="2715"/>
                </a:lnTo>
                <a:lnTo>
                  <a:pt x="1504" y="2494"/>
                </a:lnTo>
                <a:lnTo>
                  <a:pt x="1724" y="1761"/>
                </a:lnTo>
                <a:lnTo>
                  <a:pt x="1761" y="1724"/>
                </a:lnTo>
                <a:close/>
                <a:moveTo>
                  <a:pt x="2604" y="1174"/>
                </a:moveTo>
                <a:lnTo>
                  <a:pt x="2715" y="1614"/>
                </a:lnTo>
                <a:lnTo>
                  <a:pt x="2861" y="2054"/>
                </a:lnTo>
                <a:lnTo>
                  <a:pt x="3228" y="2898"/>
                </a:lnTo>
                <a:lnTo>
                  <a:pt x="3998" y="4695"/>
                </a:lnTo>
                <a:lnTo>
                  <a:pt x="3632" y="4549"/>
                </a:lnTo>
                <a:lnTo>
                  <a:pt x="3522" y="4365"/>
                </a:lnTo>
                <a:lnTo>
                  <a:pt x="3301" y="3888"/>
                </a:lnTo>
                <a:lnTo>
                  <a:pt x="2861" y="2935"/>
                </a:lnTo>
                <a:lnTo>
                  <a:pt x="2274" y="1834"/>
                </a:lnTo>
                <a:lnTo>
                  <a:pt x="2311" y="1651"/>
                </a:lnTo>
                <a:lnTo>
                  <a:pt x="2421" y="1467"/>
                </a:lnTo>
                <a:lnTo>
                  <a:pt x="2604" y="1174"/>
                </a:lnTo>
                <a:close/>
                <a:moveTo>
                  <a:pt x="3338" y="660"/>
                </a:moveTo>
                <a:lnTo>
                  <a:pt x="3375" y="770"/>
                </a:lnTo>
                <a:lnTo>
                  <a:pt x="3668" y="1467"/>
                </a:lnTo>
                <a:lnTo>
                  <a:pt x="3962" y="2164"/>
                </a:lnTo>
                <a:lnTo>
                  <a:pt x="4182" y="2788"/>
                </a:lnTo>
                <a:lnTo>
                  <a:pt x="4402" y="3412"/>
                </a:lnTo>
                <a:lnTo>
                  <a:pt x="4769" y="4659"/>
                </a:lnTo>
                <a:lnTo>
                  <a:pt x="4732" y="4805"/>
                </a:lnTo>
                <a:lnTo>
                  <a:pt x="4659" y="4805"/>
                </a:lnTo>
                <a:lnTo>
                  <a:pt x="4549" y="4842"/>
                </a:lnTo>
                <a:lnTo>
                  <a:pt x="3668" y="2971"/>
                </a:lnTo>
                <a:lnTo>
                  <a:pt x="3191" y="1981"/>
                </a:lnTo>
                <a:lnTo>
                  <a:pt x="2971" y="1504"/>
                </a:lnTo>
                <a:lnTo>
                  <a:pt x="2788" y="991"/>
                </a:lnTo>
                <a:lnTo>
                  <a:pt x="3045" y="807"/>
                </a:lnTo>
                <a:lnTo>
                  <a:pt x="3338" y="660"/>
                </a:lnTo>
                <a:close/>
                <a:moveTo>
                  <a:pt x="7703" y="4952"/>
                </a:moveTo>
                <a:lnTo>
                  <a:pt x="7960" y="5246"/>
                </a:lnTo>
                <a:lnTo>
                  <a:pt x="7960" y="5246"/>
                </a:lnTo>
                <a:lnTo>
                  <a:pt x="7887" y="5209"/>
                </a:lnTo>
                <a:lnTo>
                  <a:pt x="7593" y="5319"/>
                </a:lnTo>
                <a:lnTo>
                  <a:pt x="7300" y="5466"/>
                </a:lnTo>
                <a:lnTo>
                  <a:pt x="7190" y="5356"/>
                </a:lnTo>
                <a:lnTo>
                  <a:pt x="7080" y="5246"/>
                </a:lnTo>
                <a:lnTo>
                  <a:pt x="7373" y="5099"/>
                </a:lnTo>
                <a:lnTo>
                  <a:pt x="7703" y="4952"/>
                </a:lnTo>
                <a:close/>
                <a:moveTo>
                  <a:pt x="8070" y="5356"/>
                </a:moveTo>
                <a:lnTo>
                  <a:pt x="8180" y="5466"/>
                </a:lnTo>
                <a:lnTo>
                  <a:pt x="7923" y="5576"/>
                </a:lnTo>
                <a:lnTo>
                  <a:pt x="7923" y="5576"/>
                </a:lnTo>
                <a:lnTo>
                  <a:pt x="8033" y="5429"/>
                </a:lnTo>
                <a:lnTo>
                  <a:pt x="8070" y="5356"/>
                </a:lnTo>
                <a:close/>
                <a:moveTo>
                  <a:pt x="7556" y="5612"/>
                </a:moveTo>
                <a:lnTo>
                  <a:pt x="7483" y="5722"/>
                </a:lnTo>
                <a:lnTo>
                  <a:pt x="7483" y="5686"/>
                </a:lnTo>
                <a:lnTo>
                  <a:pt x="7556" y="5612"/>
                </a:lnTo>
                <a:close/>
                <a:moveTo>
                  <a:pt x="8327" y="5649"/>
                </a:moveTo>
                <a:lnTo>
                  <a:pt x="8327" y="5686"/>
                </a:lnTo>
                <a:lnTo>
                  <a:pt x="7850" y="6163"/>
                </a:lnTo>
                <a:lnTo>
                  <a:pt x="7740" y="6016"/>
                </a:lnTo>
                <a:lnTo>
                  <a:pt x="7997" y="5796"/>
                </a:lnTo>
                <a:lnTo>
                  <a:pt x="8327" y="5649"/>
                </a:lnTo>
                <a:close/>
                <a:moveTo>
                  <a:pt x="8437" y="5796"/>
                </a:moveTo>
                <a:lnTo>
                  <a:pt x="8584" y="6053"/>
                </a:lnTo>
                <a:lnTo>
                  <a:pt x="8143" y="6163"/>
                </a:lnTo>
                <a:lnTo>
                  <a:pt x="8437" y="5796"/>
                </a:lnTo>
                <a:close/>
                <a:moveTo>
                  <a:pt x="8437" y="6346"/>
                </a:moveTo>
                <a:lnTo>
                  <a:pt x="8180" y="6676"/>
                </a:lnTo>
                <a:lnTo>
                  <a:pt x="8107" y="6493"/>
                </a:lnTo>
                <a:lnTo>
                  <a:pt x="8437" y="6346"/>
                </a:lnTo>
                <a:close/>
                <a:moveTo>
                  <a:pt x="8767" y="6309"/>
                </a:moveTo>
                <a:lnTo>
                  <a:pt x="8840" y="6419"/>
                </a:lnTo>
                <a:lnTo>
                  <a:pt x="8547" y="6676"/>
                </a:lnTo>
                <a:lnTo>
                  <a:pt x="8767" y="6309"/>
                </a:lnTo>
                <a:close/>
                <a:moveTo>
                  <a:pt x="9024" y="4695"/>
                </a:moveTo>
                <a:lnTo>
                  <a:pt x="9244" y="4732"/>
                </a:lnTo>
                <a:lnTo>
                  <a:pt x="9464" y="4805"/>
                </a:lnTo>
                <a:lnTo>
                  <a:pt x="9647" y="4915"/>
                </a:lnTo>
                <a:lnTo>
                  <a:pt x="9831" y="5062"/>
                </a:lnTo>
                <a:lnTo>
                  <a:pt x="9904" y="5099"/>
                </a:lnTo>
                <a:lnTo>
                  <a:pt x="9941" y="5099"/>
                </a:lnTo>
                <a:lnTo>
                  <a:pt x="10051" y="5209"/>
                </a:lnTo>
                <a:lnTo>
                  <a:pt x="10161" y="5429"/>
                </a:lnTo>
                <a:lnTo>
                  <a:pt x="10198" y="5649"/>
                </a:lnTo>
                <a:lnTo>
                  <a:pt x="10234" y="5869"/>
                </a:lnTo>
                <a:lnTo>
                  <a:pt x="10198" y="6089"/>
                </a:lnTo>
                <a:lnTo>
                  <a:pt x="10161" y="6346"/>
                </a:lnTo>
                <a:lnTo>
                  <a:pt x="10088" y="6566"/>
                </a:lnTo>
                <a:lnTo>
                  <a:pt x="9941" y="7006"/>
                </a:lnTo>
                <a:lnTo>
                  <a:pt x="9904" y="7080"/>
                </a:lnTo>
                <a:lnTo>
                  <a:pt x="9647" y="6676"/>
                </a:lnTo>
                <a:lnTo>
                  <a:pt x="9024" y="5832"/>
                </a:lnTo>
                <a:lnTo>
                  <a:pt x="8620" y="5282"/>
                </a:lnTo>
                <a:lnTo>
                  <a:pt x="8400" y="5025"/>
                </a:lnTo>
                <a:lnTo>
                  <a:pt x="8143" y="4842"/>
                </a:lnTo>
                <a:lnTo>
                  <a:pt x="8584" y="4732"/>
                </a:lnTo>
                <a:lnTo>
                  <a:pt x="8804" y="4695"/>
                </a:lnTo>
                <a:close/>
                <a:moveTo>
                  <a:pt x="1064" y="3962"/>
                </a:moveTo>
                <a:lnTo>
                  <a:pt x="1357" y="4182"/>
                </a:lnTo>
                <a:lnTo>
                  <a:pt x="1651" y="4329"/>
                </a:lnTo>
                <a:lnTo>
                  <a:pt x="2348" y="4585"/>
                </a:lnTo>
                <a:lnTo>
                  <a:pt x="2458" y="4659"/>
                </a:lnTo>
                <a:lnTo>
                  <a:pt x="2494" y="4695"/>
                </a:lnTo>
                <a:lnTo>
                  <a:pt x="2568" y="4732"/>
                </a:lnTo>
                <a:lnTo>
                  <a:pt x="2641" y="4695"/>
                </a:lnTo>
                <a:lnTo>
                  <a:pt x="4329" y="5319"/>
                </a:lnTo>
                <a:lnTo>
                  <a:pt x="4329" y="5356"/>
                </a:lnTo>
                <a:lnTo>
                  <a:pt x="4292" y="5319"/>
                </a:lnTo>
                <a:lnTo>
                  <a:pt x="3888" y="5172"/>
                </a:lnTo>
                <a:lnTo>
                  <a:pt x="3705" y="5136"/>
                </a:lnTo>
                <a:lnTo>
                  <a:pt x="3485" y="5099"/>
                </a:lnTo>
                <a:lnTo>
                  <a:pt x="3448" y="5136"/>
                </a:lnTo>
                <a:lnTo>
                  <a:pt x="3411" y="5172"/>
                </a:lnTo>
                <a:lnTo>
                  <a:pt x="3448" y="5246"/>
                </a:lnTo>
                <a:lnTo>
                  <a:pt x="3595" y="5392"/>
                </a:lnTo>
                <a:lnTo>
                  <a:pt x="3852" y="5539"/>
                </a:lnTo>
                <a:lnTo>
                  <a:pt x="4108" y="5686"/>
                </a:lnTo>
                <a:lnTo>
                  <a:pt x="4402" y="5759"/>
                </a:lnTo>
                <a:lnTo>
                  <a:pt x="4365" y="5906"/>
                </a:lnTo>
                <a:lnTo>
                  <a:pt x="4035" y="5906"/>
                </a:lnTo>
                <a:lnTo>
                  <a:pt x="3742" y="5869"/>
                </a:lnTo>
                <a:lnTo>
                  <a:pt x="3411" y="5759"/>
                </a:lnTo>
                <a:lnTo>
                  <a:pt x="3228" y="5686"/>
                </a:lnTo>
                <a:lnTo>
                  <a:pt x="3191" y="5612"/>
                </a:lnTo>
                <a:lnTo>
                  <a:pt x="3155" y="5576"/>
                </a:lnTo>
                <a:lnTo>
                  <a:pt x="3118" y="5539"/>
                </a:lnTo>
                <a:lnTo>
                  <a:pt x="3081" y="5502"/>
                </a:lnTo>
                <a:lnTo>
                  <a:pt x="3045" y="5502"/>
                </a:lnTo>
                <a:lnTo>
                  <a:pt x="3008" y="5539"/>
                </a:lnTo>
                <a:lnTo>
                  <a:pt x="2971" y="5649"/>
                </a:lnTo>
                <a:lnTo>
                  <a:pt x="2971" y="5722"/>
                </a:lnTo>
                <a:lnTo>
                  <a:pt x="3008" y="5796"/>
                </a:lnTo>
                <a:lnTo>
                  <a:pt x="3045" y="5869"/>
                </a:lnTo>
                <a:lnTo>
                  <a:pt x="3191" y="6016"/>
                </a:lnTo>
                <a:lnTo>
                  <a:pt x="3338" y="6126"/>
                </a:lnTo>
                <a:lnTo>
                  <a:pt x="3522" y="6199"/>
                </a:lnTo>
                <a:lnTo>
                  <a:pt x="3742" y="6273"/>
                </a:lnTo>
                <a:lnTo>
                  <a:pt x="3962" y="6309"/>
                </a:lnTo>
                <a:lnTo>
                  <a:pt x="4182" y="6309"/>
                </a:lnTo>
                <a:lnTo>
                  <a:pt x="3962" y="6676"/>
                </a:lnTo>
                <a:lnTo>
                  <a:pt x="3742" y="6603"/>
                </a:lnTo>
                <a:lnTo>
                  <a:pt x="3228" y="6456"/>
                </a:lnTo>
                <a:lnTo>
                  <a:pt x="2971" y="6419"/>
                </a:lnTo>
                <a:lnTo>
                  <a:pt x="2715" y="6383"/>
                </a:lnTo>
                <a:lnTo>
                  <a:pt x="2641" y="6383"/>
                </a:lnTo>
                <a:lnTo>
                  <a:pt x="2641" y="6456"/>
                </a:lnTo>
                <a:lnTo>
                  <a:pt x="2641" y="6493"/>
                </a:lnTo>
                <a:lnTo>
                  <a:pt x="2678" y="6529"/>
                </a:lnTo>
                <a:lnTo>
                  <a:pt x="2861" y="6676"/>
                </a:lnTo>
                <a:lnTo>
                  <a:pt x="3081" y="6786"/>
                </a:lnTo>
                <a:lnTo>
                  <a:pt x="3522" y="6970"/>
                </a:lnTo>
                <a:lnTo>
                  <a:pt x="3742" y="7080"/>
                </a:lnTo>
                <a:lnTo>
                  <a:pt x="3632" y="7226"/>
                </a:lnTo>
                <a:lnTo>
                  <a:pt x="3522" y="7336"/>
                </a:lnTo>
                <a:lnTo>
                  <a:pt x="2935" y="7080"/>
                </a:lnTo>
                <a:lnTo>
                  <a:pt x="2311" y="6823"/>
                </a:lnTo>
                <a:lnTo>
                  <a:pt x="2238" y="6823"/>
                </a:lnTo>
                <a:lnTo>
                  <a:pt x="2201" y="6860"/>
                </a:lnTo>
                <a:lnTo>
                  <a:pt x="2201" y="6896"/>
                </a:lnTo>
                <a:lnTo>
                  <a:pt x="2201" y="6970"/>
                </a:lnTo>
                <a:lnTo>
                  <a:pt x="2458" y="7190"/>
                </a:lnTo>
                <a:lnTo>
                  <a:pt x="2678" y="7410"/>
                </a:lnTo>
                <a:lnTo>
                  <a:pt x="2971" y="7557"/>
                </a:lnTo>
                <a:lnTo>
                  <a:pt x="3265" y="7703"/>
                </a:lnTo>
                <a:lnTo>
                  <a:pt x="2971" y="7960"/>
                </a:lnTo>
                <a:lnTo>
                  <a:pt x="2641" y="7960"/>
                </a:lnTo>
                <a:lnTo>
                  <a:pt x="2311" y="7887"/>
                </a:lnTo>
                <a:lnTo>
                  <a:pt x="1981" y="7777"/>
                </a:lnTo>
                <a:lnTo>
                  <a:pt x="1871" y="7777"/>
                </a:lnTo>
                <a:lnTo>
                  <a:pt x="1834" y="7813"/>
                </a:lnTo>
                <a:lnTo>
                  <a:pt x="1797" y="7850"/>
                </a:lnTo>
                <a:lnTo>
                  <a:pt x="1797" y="7923"/>
                </a:lnTo>
                <a:lnTo>
                  <a:pt x="1834" y="8070"/>
                </a:lnTo>
                <a:lnTo>
                  <a:pt x="1944" y="8143"/>
                </a:lnTo>
                <a:lnTo>
                  <a:pt x="2091" y="8217"/>
                </a:lnTo>
                <a:lnTo>
                  <a:pt x="2238" y="8290"/>
                </a:lnTo>
                <a:lnTo>
                  <a:pt x="2348" y="8327"/>
                </a:lnTo>
                <a:lnTo>
                  <a:pt x="2164" y="8364"/>
                </a:lnTo>
                <a:lnTo>
                  <a:pt x="1944" y="8364"/>
                </a:lnTo>
                <a:lnTo>
                  <a:pt x="1761" y="8327"/>
                </a:lnTo>
                <a:lnTo>
                  <a:pt x="1541" y="8253"/>
                </a:lnTo>
                <a:lnTo>
                  <a:pt x="1247" y="8070"/>
                </a:lnTo>
                <a:lnTo>
                  <a:pt x="1027" y="7850"/>
                </a:lnTo>
                <a:lnTo>
                  <a:pt x="844" y="7593"/>
                </a:lnTo>
                <a:lnTo>
                  <a:pt x="697" y="7300"/>
                </a:lnTo>
                <a:lnTo>
                  <a:pt x="624" y="6970"/>
                </a:lnTo>
                <a:lnTo>
                  <a:pt x="550" y="6676"/>
                </a:lnTo>
                <a:lnTo>
                  <a:pt x="550" y="6346"/>
                </a:lnTo>
                <a:lnTo>
                  <a:pt x="550" y="6016"/>
                </a:lnTo>
                <a:lnTo>
                  <a:pt x="624" y="5502"/>
                </a:lnTo>
                <a:lnTo>
                  <a:pt x="734" y="4989"/>
                </a:lnTo>
                <a:lnTo>
                  <a:pt x="1064" y="3962"/>
                </a:lnTo>
                <a:close/>
                <a:moveTo>
                  <a:pt x="6786" y="5429"/>
                </a:moveTo>
                <a:lnTo>
                  <a:pt x="6860" y="5649"/>
                </a:lnTo>
                <a:lnTo>
                  <a:pt x="6970" y="5832"/>
                </a:lnTo>
                <a:lnTo>
                  <a:pt x="7006" y="5906"/>
                </a:lnTo>
                <a:lnTo>
                  <a:pt x="7043" y="5979"/>
                </a:lnTo>
                <a:lnTo>
                  <a:pt x="7116" y="6016"/>
                </a:lnTo>
                <a:lnTo>
                  <a:pt x="7813" y="7006"/>
                </a:lnTo>
                <a:lnTo>
                  <a:pt x="8143" y="7520"/>
                </a:lnTo>
                <a:lnTo>
                  <a:pt x="8143" y="7667"/>
                </a:lnTo>
                <a:lnTo>
                  <a:pt x="8143" y="7740"/>
                </a:lnTo>
                <a:lnTo>
                  <a:pt x="8217" y="7813"/>
                </a:lnTo>
                <a:lnTo>
                  <a:pt x="8290" y="7850"/>
                </a:lnTo>
                <a:lnTo>
                  <a:pt x="8363" y="7850"/>
                </a:lnTo>
                <a:lnTo>
                  <a:pt x="8400" y="7813"/>
                </a:lnTo>
                <a:lnTo>
                  <a:pt x="8510" y="7887"/>
                </a:lnTo>
                <a:lnTo>
                  <a:pt x="8584" y="7923"/>
                </a:lnTo>
                <a:lnTo>
                  <a:pt x="8694" y="7960"/>
                </a:lnTo>
                <a:lnTo>
                  <a:pt x="8767" y="7923"/>
                </a:lnTo>
                <a:lnTo>
                  <a:pt x="8877" y="7997"/>
                </a:lnTo>
                <a:lnTo>
                  <a:pt x="8987" y="7997"/>
                </a:lnTo>
                <a:lnTo>
                  <a:pt x="9060" y="8033"/>
                </a:lnTo>
                <a:lnTo>
                  <a:pt x="9134" y="7997"/>
                </a:lnTo>
                <a:lnTo>
                  <a:pt x="9207" y="7923"/>
                </a:lnTo>
                <a:lnTo>
                  <a:pt x="9207" y="7813"/>
                </a:lnTo>
                <a:lnTo>
                  <a:pt x="9207" y="7740"/>
                </a:lnTo>
                <a:lnTo>
                  <a:pt x="9134" y="7667"/>
                </a:lnTo>
                <a:lnTo>
                  <a:pt x="9170" y="7557"/>
                </a:lnTo>
                <a:lnTo>
                  <a:pt x="9207" y="7483"/>
                </a:lnTo>
                <a:lnTo>
                  <a:pt x="9244" y="7410"/>
                </a:lnTo>
                <a:lnTo>
                  <a:pt x="9244" y="7373"/>
                </a:lnTo>
                <a:lnTo>
                  <a:pt x="9207" y="7300"/>
                </a:lnTo>
                <a:lnTo>
                  <a:pt x="9170" y="7263"/>
                </a:lnTo>
                <a:lnTo>
                  <a:pt x="9134" y="7226"/>
                </a:lnTo>
                <a:lnTo>
                  <a:pt x="8987" y="7226"/>
                </a:lnTo>
                <a:lnTo>
                  <a:pt x="8694" y="7336"/>
                </a:lnTo>
                <a:lnTo>
                  <a:pt x="8694" y="7300"/>
                </a:lnTo>
                <a:lnTo>
                  <a:pt x="8877" y="7153"/>
                </a:lnTo>
                <a:lnTo>
                  <a:pt x="9060" y="6970"/>
                </a:lnTo>
                <a:lnTo>
                  <a:pt x="9134" y="6860"/>
                </a:lnTo>
                <a:lnTo>
                  <a:pt x="9244" y="7043"/>
                </a:lnTo>
                <a:lnTo>
                  <a:pt x="9501" y="7446"/>
                </a:lnTo>
                <a:lnTo>
                  <a:pt x="9537" y="7593"/>
                </a:lnTo>
                <a:lnTo>
                  <a:pt x="9317" y="7887"/>
                </a:lnTo>
                <a:lnTo>
                  <a:pt x="9024" y="8143"/>
                </a:lnTo>
                <a:lnTo>
                  <a:pt x="8730" y="8364"/>
                </a:lnTo>
                <a:lnTo>
                  <a:pt x="8400" y="8547"/>
                </a:lnTo>
                <a:lnTo>
                  <a:pt x="8070" y="8657"/>
                </a:lnTo>
                <a:lnTo>
                  <a:pt x="7703" y="8694"/>
                </a:lnTo>
                <a:lnTo>
                  <a:pt x="7520" y="8694"/>
                </a:lnTo>
                <a:lnTo>
                  <a:pt x="7373" y="8657"/>
                </a:lnTo>
                <a:lnTo>
                  <a:pt x="7190" y="8620"/>
                </a:lnTo>
                <a:lnTo>
                  <a:pt x="7006" y="8547"/>
                </a:lnTo>
                <a:lnTo>
                  <a:pt x="6823" y="8437"/>
                </a:lnTo>
                <a:lnTo>
                  <a:pt x="6676" y="8290"/>
                </a:lnTo>
                <a:lnTo>
                  <a:pt x="6419" y="7997"/>
                </a:lnTo>
                <a:lnTo>
                  <a:pt x="6199" y="7667"/>
                </a:lnTo>
                <a:lnTo>
                  <a:pt x="6053" y="7300"/>
                </a:lnTo>
                <a:lnTo>
                  <a:pt x="6016" y="6896"/>
                </a:lnTo>
                <a:lnTo>
                  <a:pt x="6016" y="6676"/>
                </a:lnTo>
                <a:lnTo>
                  <a:pt x="6053" y="6493"/>
                </a:lnTo>
                <a:lnTo>
                  <a:pt x="6089" y="6309"/>
                </a:lnTo>
                <a:lnTo>
                  <a:pt x="6163" y="6126"/>
                </a:lnTo>
                <a:lnTo>
                  <a:pt x="6273" y="5943"/>
                </a:lnTo>
                <a:lnTo>
                  <a:pt x="6383" y="5759"/>
                </a:lnTo>
                <a:lnTo>
                  <a:pt x="6566" y="5576"/>
                </a:lnTo>
                <a:lnTo>
                  <a:pt x="6786" y="5429"/>
                </a:lnTo>
                <a:close/>
                <a:moveTo>
                  <a:pt x="3852" y="0"/>
                </a:moveTo>
                <a:lnTo>
                  <a:pt x="3522" y="37"/>
                </a:lnTo>
                <a:lnTo>
                  <a:pt x="3191" y="110"/>
                </a:lnTo>
                <a:lnTo>
                  <a:pt x="2898" y="257"/>
                </a:lnTo>
                <a:lnTo>
                  <a:pt x="2604" y="440"/>
                </a:lnTo>
                <a:lnTo>
                  <a:pt x="2348" y="660"/>
                </a:lnTo>
                <a:lnTo>
                  <a:pt x="2091" y="660"/>
                </a:lnTo>
                <a:lnTo>
                  <a:pt x="1871" y="734"/>
                </a:lnTo>
                <a:lnTo>
                  <a:pt x="1687" y="880"/>
                </a:lnTo>
                <a:lnTo>
                  <a:pt x="1541" y="1064"/>
                </a:lnTo>
                <a:lnTo>
                  <a:pt x="1394" y="1284"/>
                </a:lnTo>
                <a:lnTo>
                  <a:pt x="1321" y="1504"/>
                </a:lnTo>
                <a:lnTo>
                  <a:pt x="1137" y="1944"/>
                </a:lnTo>
                <a:lnTo>
                  <a:pt x="660" y="3522"/>
                </a:lnTo>
                <a:lnTo>
                  <a:pt x="404" y="4292"/>
                </a:lnTo>
                <a:lnTo>
                  <a:pt x="183" y="5062"/>
                </a:lnTo>
                <a:lnTo>
                  <a:pt x="37" y="5759"/>
                </a:lnTo>
                <a:lnTo>
                  <a:pt x="0" y="6126"/>
                </a:lnTo>
                <a:lnTo>
                  <a:pt x="0" y="6456"/>
                </a:lnTo>
                <a:lnTo>
                  <a:pt x="0" y="6786"/>
                </a:lnTo>
                <a:lnTo>
                  <a:pt x="73" y="7153"/>
                </a:lnTo>
                <a:lnTo>
                  <a:pt x="183" y="7483"/>
                </a:lnTo>
                <a:lnTo>
                  <a:pt x="330" y="7813"/>
                </a:lnTo>
                <a:lnTo>
                  <a:pt x="477" y="8033"/>
                </a:lnTo>
                <a:lnTo>
                  <a:pt x="660" y="8253"/>
                </a:lnTo>
                <a:lnTo>
                  <a:pt x="880" y="8474"/>
                </a:lnTo>
                <a:lnTo>
                  <a:pt x="1101" y="8657"/>
                </a:lnTo>
                <a:lnTo>
                  <a:pt x="1357" y="8767"/>
                </a:lnTo>
                <a:lnTo>
                  <a:pt x="1651" y="8877"/>
                </a:lnTo>
                <a:lnTo>
                  <a:pt x="1908" y="8914"/>
                </a:lnTo>
                <a:lnTo>
                  <a:pt x="2201" y="8950"/>
                </a:lnTo>
                <a:lnTo>
                  <a:pt x="2458" y="8914"/>
                </a:lnTo>
                <a:lnTo>
                  <a:pt x="2678" y="8840"/>
                </a:lnTo>
                <a:lnTo>
                  <a:pt x="2898" y="8730"/>
                </a:lnTo>
                <a:lnTo>
                  <a:pt x="3081" y="8620"/>
                </a:lnTo>
                <a:lnTo>
                  <a:pt x="3448" y="8290"/>
                </a:lnTo>
                <a:lnTo>
                  <a:pt x="3778" y="7923"/>
                </a:lnTo>
                <a:lnTo>
                  <a:pt x="3815" y="7960"/>
                </a:lnTo>
                <a:lnTo>
                  <a:pt x="3925" y="7960"/>
                </a:lnTo>
                <a:lnTo>
                  <a:pt x="4035" y="7887"/>
                </a:lnTo>
                <a:lnTo>
                  <a:pt x="4108" y="7813"/>
                </a:lnTo>
                <a:lnTo>
                  <a:pt x="4108" y="7740"/>
                </a:lnTo>
                <a:lnTo>
                  <a:pt x="4072" y="7593"/>
                </a:lnTo>
                <a:lnTo>
                  <a:pt x="4182" y="7446"/>
                </a:lnTo>
                <a:lnTo>
                  <a:pt x="4512" y="6896"/>
                </a:lnTo>
                <a:lnTo>
                  <a:pt x="4769" y="6309"/>
                </a:lnTo>
                <a:lnTo>
                  <a:pt x="5025" y="5722"/>
                </a:lnTo>
                <a:lnTo>
                  <a:pt x="5209" y="5099"/>
                </a:lnTo>
                <a:lnTo>
                  <a:pt x="5246" y="5062"/>
                </a:lnTo>
                <a:lnTo>
                  <a:pt x="5282" y="4989"/>
                </a:lnTo>
                <a:lnTo>
                  <a:pt x="5282" y="4915"/>
                </a:lnTo>
                <a:lnTo>
                  <a:pt x="5466" y="4292"/>
                </a:lnTo>
                <a:lnTo>
                  <a:pt x="5612" y="3632"/>
                </a:lnTo>
                <a:lnTo>
                  <a:pt x="5722" y="2971"/>
                </a:lnTo>
                <a:lnTo>
                  <a:pt x="5796" y="2311"/>
                </a:lnTo>
                <a:lnTo>
                  <a:pt x="5832" y="1981"/>
                </a:lnTo>
                <a:lnTo>
                  <a:pt x="5796" y="1651"/>
                </a:lnTo>
                <a:lnTo>
                  <a:pt x="5759" y="1357"/>
                </a:lnTo>
                <a:lnTo>
                  <a:pt x="5649" y="1064"/>
                </a:lnTo>
                <a:lnTo>
                  <a:pt x="5539" y="807"/>
                </a:lnTo>
                <a:lnTo>
                  <a:pt x="5356" y="587"/>
                </a:lnTo>
                <a:lnTo>
                  <a:pt x="5099" y="367"/>
                </a:lnTo>
                <a:lnTo>
                  <a:pt x="4842" y="184"/>
                </a:lnTo>
                <a:lnTo>
                  <a:pt x="4512" y="73"/>
                </a:lnTo>
                <a:lnTo>
                  <a:pt x="4182" y="0"/>
                </a:lnTo>
                <a:close/>
                <a:moveTo>
                  <a:pt x="8730" y="3962"/>
                </a:moveTo>
                <a:lnTo>
                  <a:pt x="8584" y="4072"/>
                </a:lnTo>
                <a:lnTo>
                  <a:pt x="8437" y="4182"/>
                </a:lnTo>
                <a:lnTo>
                  <a:pt x="8327" y="4329"/>
                </a:lnTo>
                <a:lnTo>
                  <a:pt x="7887" y="4439"/>
                </a:lnTo>
                <a:lnTo>
                  <a:pt x="7336" y="4585"/>
                </a:lnTo>
                <a:lnTo>
                  <a:pt x="6786" y="4842"/>
                </a:lnTo>
                <a:lnTo>
                  <a:pt x="6566" y="4989"/>
                </a:lnTo>
                <a:lnTo>
                  <a:pt x="6309" y="5172"/>
                </a:lnTo>
                <a:lnTo>
                  <a:pt x="6089" y="5356"/>
                </a:lnTo>
                <a:lnTo>
                  <a:pt x="5906" y="5576"/>
                </a:lnTo>
                <a:lnTo>
                  <a:pt x="5759" y="5796"/>
                </a:lnTo>
                <a:lnTo>
                  <a:pt x="5612" y="6053"/>
                </a:lnTo>
                <a:lnTo>
                  <a:pt x="5539" y="6309"/>
                </a:lnTo>
                <a:lnTo>
                  <a:pt x="5502" y="6603"/>
                </a:lnTo>
                <a:lnTo>
                  <a:pt x="5466" y="6860"/>
                </a:lnTo>
                <a:lnTo>
                  <a:pt x="5502" y="7116"/>
                </a:lnTo>
                <a:lnTo>
                  <a:pt x="5539" y="7373"/>
                </a:lnTo>
                <a:lnTo>
                  <a:pt x="5612" y="7630"/>
                </a:lnTo>
                <a:lnTo>
                  <a:pt x="5722" y="7887"/>
                </a:lnTo>
                <a:lnTo>
                  <a:pt x="5869" y="8107"/>
                </a:lnTo>
                <a:lnTo>
                  <a:pt x="6016" y="8327"/>
                </a:lnTo>
                <a:lnTo>
                  <a:pt x="6199" y="8547"/>
                </a:lnTo>
                <a:lnTo>
                  <a:pt x="6419" y="8730"/>
                </a:lnTo>
                <a:lnTo>
                  <a:pt x="6639" y="8914"/>
                </a:lnTo>
                <a:lnTo>
                  <a:pt x="6860" y="9060"/>
                </a:lnTo>
                <a:lnTo>
                  <a:pt x="7116" y="9170"/>
                </a:lnTo>
                <a:lnTo>
                  <a:pt x="7410" y="9244"/>
                </a:lnTo>
                <a:lnTo>
                  <a:pt x="7703" y="9281"/>
                </a:lnTo>
                <a:lnTo>
                  <a:pt x="8033" y="9244"/>
                </a:lnTo>
                <a:lnTo>
                  <a:pt x="8327" y="9170"/>
                </a:lnTo>
                <a:lnTo>
                  <a:pt x="8620" y="9024"/>
                </a:lnTo>
                <a:lnTo>
                  <a:pt x="8877" y="8877"/>
                </a:lnTo>
                <a:lnTo>
                  <a:pt x="9391" y="8547"/>
                </a:lnTo>
                <a:lnTo>
                  <a:pt x="9611" y="8364"/>
                </a:lnTo>
                <a:lnTo>
                  <a:pt x="9794" y="8143"/>
                </a:lnTo>
                <a:lnTo>
                  <a:pt x="9977" y="7923"/>
                </a:lnTo>
                <a:lnTo>
                  <a:pt x="10161" y="7703"/>
                </a:lnTo>
                <a:lnTo>
                  <a:pt x="10418" y="7190"/>
                </a:lnTo>
                <a:lnTo>
                  <a:pt x="10638" y="6676"/>
                </a:lnTo>
                <a:lnTo>
                  <a:pt x="10711" y="6346"/>
                </a:lnTo>
                <a:lnTo>
                  <a:pt x="10748" y="6053"/>
                </a:lnTo>
                <a:lnTo>
                  <a:pt x="10748" y="5722"/>
                </a:lnTo>
                <a:lnTo>
                  <a:pt x="10711" y="5466"/>
                </a:lnTo>
                <a:lnTo>
                  <a:pt x="10601" y="5172"/>
                </a:lnTo>
                <a:lnTo>
                  <a:pt x="10454" y="4915"/>
                </a:lnTo>
                <a:lnTo>
                  <a:pt x="10271" y="4659"/>
                </a:lnTo>
                <a:lnTo>
                  <a:pt x="10051" y="4439"/>
                </a:lnTo>
                <a:lnTo>
                  <a:pt x="9794" y="4255"/>
                </a:lnTo>
                <a:lnTo>
                  <a:pt x="9537" y="4108"/>
                </a:lnTo>
                <a:lnTo>
                  <a:pt x="9244" y="3998"/>
                </a:lnTo>
                <a:lnTo>
                  <a:pt x="8950" y="3962"/>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87" name="Google Shape;187;p2"/>
          <p:cNvSpPr/>
          <p:nvPr/>
        </p:nvSpPr>
        <p:spPr>
          <a:xfrm>
            <a:off x="7576503" y="5096629"/>
            <a:ext cx="846269" cy="598458"/>
          </a:xfrm>
          <a:custGeom>
            <a:avLst/>
            <a:gdLst/>
            <a:ahLst/>
            <a:cxnLst/>
            <a:rect l="l" t="t" r="r" b="b"/>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88" name="Google Shape;188;p2"/>
          <p:cNvSpPr/>
          <p:nvPr/>
        </p:nvSpPr>
        <p:spPr>
          <a:xfrm rot="-5400000">
            <a:off x="6555113" y="4151741"/>
            <a:ext cx="493819" cy="631536"/>
          </a:xfrm>
          <a:custGeom>
            <a:avLst/>
            <a:gdLst/>
            <a:ahLst/>
            <a:cxnLst/>
            <a:rect l="l" t="t" r="r" b="b"/>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89" name="Google Shape;189;p2"/>
          <p:cNvSpPr/>
          <p:nvPr/>
        </p:nvSpPr>
        <p:spPr>
          <a:xfrm>
            <a:off x="6511524" y="4836207"/>
            <a:ext cx="666366" cy="752689"/>
          </a:xfrm>
          <a:custGeom>
            <a:avLst/>
            <a:gdLst/>
            <a:ahLst/>
            <a:cxnLst/>
            <a:rect l="l" t="t" r="r" b="b"/>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90" name="Google Shape;190;p2"/>
          <p:cNvSpPr/>
          <p:nvPr/>
        </p:nvSpPr>
        <p:spPr>
          <a:xfrm>
            <a:off x="1924330" y="5873179"/>
            <a:ext cx="681078" cy="455287"/>
          </a:xfrm>
          <a:custGeom>
            <a:avLst/>
            <a:gdLst/>
            <a:ahLst/>
            <a:cxnLst/>
            <a:rect l="l" t="t" r="r" b="b"/>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91" name="Google Shape;191;p2"/>
          <p:cNvSpPr/>
          <p:nvPr/>
        </p:nvSpPr>
        <p:spPr>
          <a:xfrm>
            <a:off x="6728124" y="5744695"/>
            <a:ext cx="308462" cy="330481"/>
          </a:xfrm>
          <a:custGeom>
            <a:avLst/>
            <a:gdLst/>
            <a:ahLst/>
            <a:cxnLst/>
            <a:rect l="l" t="t" r="r" b="b"/>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192"/>
        <p:cNvGrpSpPr/>
        <p:nvPr/>
      </p:nvGrpSpPr>
      <p:grpSpPr>
        <a:xfrm>
          <a:off x="0" y="0"/>
          <a:ext cx="0" cy="0"/>
          <a:chOff x="0" y="0"/>
          <a:chExt cx="0" cy="0"/>
        </a:xfrm>
      </p:grpSpPr>
      <p:sp>
        <p:nvSpPr>
          <p:cNvPr id="193" name="Google Shape;193;p3"/>
          <p:cNvSpPr txBox="1">
            <a:spLocks noGrp="1"/>
          </p:cNvSpPr>
          <p:nvPr>
            <p:ph type="ctrTitle"/>
          </p:nvPr>
        </p:nvSpPr>
        <p:spPr>
          <a:xfrm>
            <a:off x="3210935" y="1661762"/>
            <a:ext cx="5301600" cy="1159800"/>
          </a:xfrm>
          <a:prstGeom prst="rect">
            <a:avLst/>
          </a:prstGeom>
        </p:spPr>
        <p:txBody>
          <a:bodyPr spcFirstLastPara="1" wrap="square" lIns="91425" tIns="91425" rIns="91425" bIns="91425" anchor="b" anchorCtr="0"/>
          <a:lstStyle>
            <a:lvl1pPr lvl="0" algn="r" rtl="0">
              <a:spcBef>
                <a:spcPts val="0"/>
              </a:spcBef>
              <a:spcAft>
                <a:spcPts val="0"/>
              </a:spcAft>
              <a:buSzPts val="3700"/>
              <a:buNone/>
              <a:defRPr sz="3700" b="0"/>
            </a:lvl1pPr>
            <a:lvl2pPr lvl="1" algn="r" rtl="0">
              <a:spcBef>
                <a:spcPts val="0"/>
              </a:spcBef>
              <a:spcAft>
                <a:spcPts val="0"/>
              </a:spcAft>
              <a:buSzPts val="3700"/>
              <a:buNone/>
              <a:defRPr sz="3700" b="0"/>
            </a:lvl2pPr>
            <a:lvl3pPr lvl="2" algn="r" rtl="0">
              <a:spcBef>
                <a:spcPts val="0"/>
              </a:spcBef>
              <a:spcAft>
                <a:spcPts val="0"/>
              </a:spcAft>
              <a:buSzPts val="3700"/>
              <a:buNone/>
              <a:defRPr sz="3700" b="0"/>
            </a:lvl3pPr>
            <a:lvl4pPr lvl="3" algn="r" rtl="0">
              <a:spcBef>
                <a:spcPts val="0"/>
              </a:spcBef>
              <a:spcAft>
                <a:spcPts val="0"/>
              </a:spcAft>
              <a:buSzPts val="3700"/>
              <a:buNone/>
              <a:defRPr sz="3700" b="0"/>
            </a:lvl4pPr>
            <a:lvl5pPr lvl="4" algn="r" rtl="0">
              <a:spcBef>
                <a:spcPts val="0"/>
              </a:spcBef>
              <a:spcAft>
                <a:spcPts val="0"/>
              </a:spcAft>
              <a:buSzPts val="3700"/>
              <a:buNone/>
              <a:defRPr sz="3700" b="0"/>
            </a:lvl5pPr>
            <a:lvl6pPr lvl="5" algn="r" rtl="0">
              <a:spcBef>
                <a:spcPts val="0"/>
              </a:spcBef>
              <a:spcAft>
                <a:spcPts val="0"/>
              </a:spcAft>
              <a:buSzPts val="3700"/>
              <a:buNone/>
              <a:defRPr sz="3700" b="0"/>
            </a:lvl6pPr>
            <a:lvl7pPr lvl="6" algn="r" rtl="0">
              <a:spcBef>
                <a:spcPts val="0"/>
              </a:spcBef>
              <a:spcAft>
                <a:spcPts val="0"/>
              </a:spcAft>
              <a:buSzPts val="3700"/>
              <a:buNone/>
              <a:defRPr sz="3700" b="0"/>
            </a:lvl7pPr>
            <a:lvl8pPr lvl="7" algn="r" rtl="0">
              <a:spcBef>
                <a:spcPts val="0"/>
              </a:spcBef>
              <a:spcAft>
                <a:spcPts val="0"/>
              </a:spcAft>
              <a:buSzPts val="3700"/>
              <a:buNone/>
              <a:defRPr sz="3700" b="0"/>
            </a:lvl8pPr>
            <a:lvl9pPr lvl="8" algn="r" rtl="0">
              <a:spcBef>
                <a:spcPts val="0"/>
              </a:spcBef>
              <a:spcAft>
                <a:spcPts val="0"/>
              </a:spcAft>
              <a:buSzPts val="3700"/>
              <a:buNone/>
              <a:defRPr sz="3700" b="0"/>
            </a:lvl9pPr>
          </a:lstStyle>
          <a:p>
            <a:endParaRPr/>
          </a:p>
        </p:txBody>
      </p:sp>
      <p:sp>
        <p:nvSpPr>
          <p:cNvPr id="194" name="Google Shape;194;p3"/>
          <p:cNvSpPr txBox="1">
            <a:spLocks noGrp="1"/>
          </p:cNvSpPr>
          <p:nvPr>
            <p:ph type="subTitle" idx="1"/>
          </p:nvPr>
        </p:nvSpPr>
        <p:spPr>
          <a:xfrm>
            <a:off x="3210885" y="2864177"/>
            <a:ext cx="5301600" cy="784800"/>
          </a:xfrm>
          <a:prstGeom prst="rect">
            <a:avLst/>
          </a:prstGeom>
        </p:spPr>
        <p:txBody>
          <a:bodyPr spcFirstLastPara="1" wrap="square" lIns="91425" tIns="91425" rIns="91425" bIns="91425" anchor="t" anchorCtr="0"/>
          <a:lstStyle>
            <a:lvl1pPr lvl="0" algn="r" rtl="0">
              <a:spcBef>
                <a:spcPts val="0"/>
              </a:spcBef>
              <a:spcAft>
                <a:spcPts val="0"/>
              </a:spcAft>
              <a:buClr>
                <a:srgbClr val="1C4587"/>
              </a:buClr>
              <a:buSzPts val="2600"/>
              <a:buNone/>
              <a:defRPr>
                <a:solidFill>
                  <a:srgbClr val="1C4587"/>
                </a:solidFill>
              </a:defRPr>
            </a:lvl1pPr>
            <a:lvl2pPr lvl="1" algn="r" rtl="0">
              <a:spcBef>
                <a:spcPts val="0"/>
              </a:spcBef>
              <a:spcAft>
                <a:spcPts val="0"/>
              </a:spcAft>
              <a:buClr>
                <a:srgbClr val="1C4587"/>
              </a:buClr>
              <a:buSzPts val="3000"/>
              <a:buNone/>
              <a:defRPr sz="3000">
                <a:solidFill>
                  <a:srgbClr val="1C4587"/>
                </a:solidFill>
              </a:defRPr>
            </a:lvl2pPr>
            <a:lvl3pPr lvl="2" algn="r" rtl="0">
              <a:spcBef>
                <a:spcPts val="0"/>
              </a:spcBef>
              <a:spcAft>
                <a:spcPts val="0"/>
              </a:spcAft>
              <a:buClr>
                <a:srgbClr val="1C4587"/>
              </a:buClr>
              <a:buSzPts val="3000"/>
              <a:buNone/>
              <a:defRPr sz="3000">
                <a:solidFill>
                  <a:srgbClr val="1C4587"/>
                </a:solidFill>
              </a:defRPr>
            </a:lvl3pPr>
            <a:lvl4pPr lvl="3" algn="r" rtl="0">
              <a:spcBef>
                <a:spcPts val="0"/>
              </a:spcBef>
              <a:spcAft>
                <a:spcPts val="0"/>
              </a:spcAft>
              <a:buClr>
                <a:srgbClr val="1C4587"/>
              </a:buClr>
              <a:buSzPts val="3000"/>
              <a:buNone/>
              <a:defRPr sz="3000">
                <a:solidFill>
                  <a:srgbClr val="1C4587"/>
                </a:solidFill>
              </a:defRPr>
            </a:lvl4pPr>
            <a:lvl5pPr lvl="4" algn="r" rtl="0">
              <a:spcBef>
                <a:spcPts val="0"/>
              </a:spcBef>
              <a:spcAft>
                <a:spcPts val="0"/>
              </a:spcAft>
              <a:buClr>
                <a:srgbClr val="1C4587"/>
              </a:buClr>
              <a:buSzPts val="3000"/>
              <a:buNone/>
              <a:defRPr sz="3000">
                <a:solidFill>
                  <a:srgbClr val="1C4587"/>
                </a:solidFill>
              </a:defRPr>
            </a:lvl5pPr>
            <a:lvl6pPr lvl="5" algn="r" rtl="0">
              <a:spcBef>
                <a:spcPts val="0"/>
              </a:spcBef>
              <a:spcAft>
                <a:spcPts val="0"/>
              </a:spcAft>
              <a:buClr>
                <a:srgbClr val="1C4587"/>
              </a:buClr>
              <a:buSzPts val="3000"/>
              <a:buNone/>
              <a:defRPr sz="3000">
                <a:solidFill>
                  <a:srgbClr val="1C4587"/>
                </a:solidFill>
              </a:defRPr>
            </a:lvl6pPr>
            <a:lvl7pPr lvl="6" algn="r" rtl="0">
              <a:spcBef>
                <a:spcPts val="0"/>
              </a:spcBef>
              <a:spcAft>
                <a:spcPts val="0"/>
              </a:spcAft>
              <a:buClr>
                <a:srgbClr val="1C4587"/>
              </a:buClr>
              <a:buSzPts val="3000"/>
              <a:buNone/>
              <a:defRPr sz="3000">
                <a:solidFill>
                  <a:srgbClr val="1C4587"/>
                </a:solidFill>
              </a:defRPr>
            </a:lvl7pPr>
            <a:lvl8pPr lvl="7" algn="r" rtl="0">
              <a:spcBef>
                <a:spcPts val="0"/>
              </a:spcBef>
              <a:spcAft>
                <a:spcPts val="0"/>
              </a:spcAft>
              <a:buClr>
                <a:srgbClr val="1C4587"/>
              </a:buClr>
              <a:buSzPts val="3000"/>
              <a:buNone/>
              <a:defRPr sz="3000">
                <a:solidFill>
                  <a:srgbClr val="1C4587"/>
                </a:solidFill>
              </a:defRPr>
            </a:lvl8pPr>
            <a:lvl9pPr lvl="8" algn="r" rtl="0">
              <a:spcBef>
                <a:spcPts val="0"/>
              </a:spcBef>
              <a:spcAft>
                <a:spcPts val="0"/>
              </a:spcAft>
              <a:buClr>
                <a:srgbClr val="1C4587"/>
              </a:buClr>
              <a:buSzPts val="3000"/>
              <a:buNone/>
              <a:defRPr sz="3000">
                <a:solidFill>
                  <a:srgbClr val="1C4587"/>
                </a:solidFill>
              </a:defRPr>
            </a:lvl9pPr>
          </a:lstStyle>
          <a:p>
            <a:endParaRPr/>
          </a:p>
        </p:txBody>
      </p:sp>
      <p:sp>
        <p:nvSpPr>
          <p:cNvPr id="195" name="Google Shape;195;p3"/>
          <p:cNvSpPr/>
          <p:nvPr/>
        </p:nvSpPr>
        <p:spPr>
          <a:xfrm>
            <a:off x="4412080" y="4661638"/>
            <a:ext cx="450550" cy="558734"/>
          </a:xfrm>
          <a:custGeom>
            <a:avLst/>
            <a:gdLst/>
            <a:ahLst/>
            <a:cxnLst/>
            <a:rect l="l" t="t" r="r" b="b"/>
            <a:pathLst>
              <a:path w="15884" h="19698" extrusionOk="0">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96" name="Google Shape;196;p3"/>
          <p:cNvSpPr/>
          <p:nvPr/>
        </p:nvSpPr>
        <p:spPr>
          <a:xfrm>
            <a:off x="3968826" y="4000288"/>
            <a:ext cx="443260" cy="504670"/>
          </a:xfrm>
          <a:custGeom>
            <a:avLst/>
            <a:gdLst/>
            <a:ahLst/>
            <a:cxnLst/>
            <a:rect l="l" t="t" r="r" b="b"/>
            <a:pathLst>
              <a:path w="15627" h="17792" extrusionOk="0">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97" name="Google Shape;197;p3"/>
          <p:cNvSpPr/>
          <p:nvPr/>
        </p:nvSpPr>
        <p:spPr>
          <a:xfrm>
            <a:off x="6283364" y="4209515"/>
            <a:ext cx="210213" cy="458889"/>
          </a:xfrm>
          <a:custGeom>
            <a:avLst/>
            <a:gdLst/>
            <a:ahLst/>
            <a:cxnLst/>
            <a:rect l="l" t="t" r="r" b="b"/>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98" name="Google Shape;198;p3"/>
          <p:cNvSpPr/>
          <p:nvPr/>
        </p:nvSpPr>
        <p:spPr>
          <a:xfrm>
            <a:off x="5746560" y="4042836"/>
            <a:ext cx="414157" cy="507762"/>
          </a:xfrm>
          <a:custGeom>
            <a:avLst/>
            <a:gdLst/>
            <a:ahLst/>
            <a:cxnLst/>
            <a:rect l="l" t="t" r="r" b="b"/>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99" name="Google Shape;199;p3"/>
          <p:cNvSpPr/>
          <p:nvPr/>
        </p:nvSpPr>
        <p:spPr>
          <a:xfrm>
            <a:off x="7063610" y="4132028"/>
            <a:ext cx="456818" cy="425588"/>
          </a:xfrm>
          <a:custGeom>
            <a:avLst/>
            <a:gdLst/>
            <a:ahLst/>
            <a:cxnLst/>
            <a:rect l="l" t="t" r="r" b="b"/>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00" name="Google Shape;200;p3"/>
          <p:cNvSpPr/>
          <p:nvPr/>
        </p:nvSpPr>
        <p:spPr>
          <a:xfrm>
            <a:off x="8742973" y="4166677"/>
            <a:ext cx="495281" cy="340238"/>
          </a:xfrm>
          <a:custGeom>
            <a:avLst/>
            <a:gdLst/>
            <a:ahLst/>
            <a:cxnLst/>
            <a:rect l="l" t="t" r="r" b="b"/>
            <a:pathLst>
              <a:path w="17461" h="11995" extrusionOk="0">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01" name="Google Shape;201;p3"/>
          <p:cNvSpPr/>
          <p:nvPr/>
        </p:nvSpPr>
        <p:spPr>
          <a:xfrm>
            <a:off x="6581517" y="4041241"/>
            <a:ext cx="372518" cy="384998"/>
          </a:xfrm>
          <a:custGeom>
            <a:avLst/>
            <a:gdLst/>
            <a:ahLst/>
            <a:cxnLst/>
            <a:rect l="l" t="t" r="r" b="b"/>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02" name="Google Shape;202;p3"/>
          <p:cNvSpPr/>
          <p:nvPr/>
        </p:nvSpPr>
        <p:spPr>
          <a:xfrm>
            <a:off x="6507132" y="4533962"/>
            <a:ext cx="521292" cy="538992"/>
          </a:xfrm>
          <a:custGeom>
            <a:avLst/>
            <a:gdLst/>
            <a:ahLst/>
            <a:cxnLst/>
            <a:rect l="l" t="t" r="r" b="b"/>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03" name="Google Shape;203;p3"/>
          <p:cNvSpPr/>
          <p:nvPr/>
        </p:nvSpPr>
        <p:spPr>
          <a:xfrm>
            <a:off x="5501054" y="4557600"/>
            <a:ext cx="504670" cy="400627"/>
          </a:xfrm>
          <a:custGeom>
            <a:avLst/>
            <a:gdLst/>
            <a:ahLst/>
            <a:cxnLst/>
            <a:rect l="l" t="t" r="r" b="b"/>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04" name="Google Shape;204;p3"/>
          <p:cNvSpPr/>
          <p:nvPr/>
        </p:nvSpPr>
        <p:spPr>
          <a:xfrm>
            <a:off x="5201567" y="4075599"/>
            <a:ext cx="470320" cy="442210"/>
          </a:xfrm>
          <a:custGeom>
            <a:avLst/>
            <a:gdLst/>
            <a:ahLst/>
            <a:cxnLst/>
            <a:rect l="l" t="t" r="r" b="b"/>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05" name="Google Shape;205;p3"/>
          <p:cNvSpPr/>
          <p:nvPr/>
        </p:nvSpPr>
        <p:spPr>
          <a:xfrm>
            <a:off x="4765584" y="4075593"/>
            <a:ext cx="339602" cy="400617"/>
          </a:xfrm>
          <a:custGeom>
            <a:avLst/>
            <a:gdLst/>
            <a:ahLst/>
            <a:cxnLst/>
            <a:rect l="l" t="t" r="r" b="b"/>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06" name="Google Shape;206;p3"/>
          <p:cNvSpPr/>
          <p:nvPr/>
        </p:nvSpPr>
        <p:spPr>
          <a:xfrm>
            <a:off x="5521858" y="4998019"/>
            <a:ext cx="463059" cy="177962"/>
          </a:xfrm>
          <a:custGeom>
            <a:avLst/>
            <a:gdLst/>
            <a:ahLst/>
            <a:cxnLst/>
            <a:rect l="l" t="t" r="r" b="b"/>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07" name="Google Shape;207;p3"/>
          <p:cNvSpPr/>
          <p:nvPr/>
        </p:nvSpPr>
        <p:spPr>
          <a:xfrm>
            <a:off x="8052572" y="4825260"/>
            <a:ext cx="589992" cy="414129"/>
          </a:xfrm>
          <a:custGeom>
            <a:avLst/>
            <a:gdLst/>
            <a:ahLst/>
            <a:cxnLst/>
            <a:rect l="l" t="t" r="r" b="b"/>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08" name="Google Shape;208;p3"/>
          <p:cNvSpPr/>
          <p:nvPr/>
        </p:nvSpPr>
        <p:spPr>
          <a:xfrm>
            <a:off x="8052577" y="4029277"/>
            <a:ext cx="388118" cy="408938"/>
          </a:xfrm>
          <a:custGeom>
            <a:avLst/>
            <a:gdLst/>
            <a:ahLst/>
            <a:cxnLst/>
            <a:rect l="l" t="t" r="r" b="b"/>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09" name="Google Shape;209;p3"/>
          <p:cNvSpPr/>
          <p:nvPr/>
        </p:nvSpPr>
        <p:spPr>
          <a:xfrm>
            <a:off x="6984573" y="4950383"/>
            <a:ext cx="297606" cy="211234"/>
          </a:xfrm>
          <a:custGeom>
            <a:avLst/>
            <a:gdLst/>
            <a:ahLst/>
            <a:cxnLst/>
            <a:rect l="l" t="t" r="r" b="b"/>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10" name="Google Shape;210;p3"/>
          <p:cNvSpPr/>
          <p:nvPr/>
        </p:nvSpPr>
        <p:spPr>
          <a:xfrm>
            <a:off x="8749725" y="4950125"/>
            <a:ext cx="288245" cy="184202"/>
          </a:xfrm>
          <a:custGeom>
            <a:avLst/>
            <a:gdLst/>
            <a:ahLst/>
            <a:cxnLst/>
            <a:rect l="l" t="t" r="r" b="b"/>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11" name="Google Shape;211;p3"/>
          <p:cNvSpPr/>
          <p:nvPr/>
        </p:nvSpPr>
        <p:spPr>
          <a:xfrm>
            <a:off x="6160715" y="4780234"/>
            <a:ext cx="323616" cy="321546"/>
          </a:xfrm>
          <a:custGeom>
            <a:avLst/>
            <a:gdLst/>
            <a:ahLst/>
            <a:cxnLst/>
            <a:rect l="l" t="t" r="r" b="b"/>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12" name="Google Shape;212;p3"/>
          <p:cNvSpPr/>
          <p:nvPr/>
        </p:nvSpPr>
        <p:spPr>
          <a:xfrm>
            <a:off x="8522444" y="4000279"/>
            <a:ext cx="306966" cy="385027"/>
          </a:xfrm>
          <a:custGeom>
            <a:avLst/>
            <a:gdLst/>
            <a:ahLst/>
            <a:cxnLst/>
            <a:rect l="l" t="t" r="r" b="b"/>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13" name="Google Shape;213;p3"/>
          <p:cNvSpPr/>
          <p:nvPr/>
        </p:nvSpPr>
        <p:spPr>
          <a:xfrm>
            <a:off x="4892224" y="4552927"/>
            <a:ext cx="416228" cy="409988"/>
          </a:xfrm>
          <a:custGeom>
            <a:avLst/>
            <a:gdLst/>
            <a:ahLst/>
            <a:cxnLst/>
            <a:rect l="l" t="t" r="r" b="b"/>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14" name="Google Shape;214;p3"/>
          <p:cNvSpPr/>
          <p:nvPr/>
        </p:nvSpPr>
        <p:spPr>
          <a:xfrm>
            <a:off x="8829403" y="4583868"/>
            <a:ext cx="391238" cy="289295"/>
          </a:xfrm>
          <a:custGeom>
            <a:avLst/>
            <a:gdLst/>
            <a:ahLst/>
            <a:cxnLst/>
            <a:rect l="l" t="t" r="r" b="b"/>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15" name="Google Shape;215;p3"/>
          <p:cNvSpPr/>
          <p:nvPr/>
        </p:nvSpPr>
        <p:spPr>
          <a:xfrm>
            <a:off x="4489179" y="4206693"/>
            <a:ext cx="180033" cy="373539"/>
          </a:xfrm>
          <a:custGeom>
            <a:avLst/>
            <a:gdLst/>
            <a:ahLst/>
            <a:cxnLst/>
            <a:rect l="l" t="t" r="r" b="b"/>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16" name="Google Shape;216;p3"/>
          <p:cNvSpPr/>
          <p:nvPr/>
        </p:nvSpPr>
        <p:spPr>
          <a:xfrm rot="1920548">
            <a:off x="7236726" y="4658174"/>
            <a:ext cx="501522" cy="425557"/>
          </a:xfrm>
          <a:custGeom>
            <a:avLst/>
            <a:gdLst/>
            <a:ahLst/>
            <a:cxnLst/>
            <a:rect l="l" t="t" r="r" b="b"/>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17" name="Google Shape;217;p3"/>
          <p:cNvSpPr/>
          <p:nvPr/>
        </p:nvSpPr>
        <p:spPr>
          <a:xfrm>
            <a:off x="8263292" y="4517805"/>
            <a:ext cx="479681" cy="339217"/>
          </a:xfrm>
          <a:custGeom>
            <a:avLst/>
            <a:gdLst/>
            <a:ahLst/>
            <a:cxnLst/>
            <a:rect l="l" t="t" r="r" b="b"/>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18" name="Google Shape;218;p3"/>
          <p:cNvSpPr/>
          <p:nvPr/>
        </p:nvSpPr>
        <p:spPr>
          <a:xfrm rot="-5400000">
            <a:off x="7684355" y="3982230"/>
            <a:ext cx="279906" cy="357966"/>
          </a:xfrm>
          <a:custGeom>
            <a:avLst/>
            <a:gdLst/>
            <a:ahLst/>
            <a:cxnLst/>
            <a:rect l="l" t="t" r="r" b="b"/>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19" name="Google Shape;219;p3"/>
          <p:cNvSpPr/>
          <p:nvPr/>
        </p:nvSpPr>
        <p:spPr>
          <a:xfrm>
            <a:off x="7659648" y="4370196"/>
            <a:ext cx="377708" cy="426638"/>
          </a:xfrm>
          <a:custGeom>
            <a:avLst/>
            <a:gdLst/>
            <a:ahLst/>
            <a:cxnLst/>
            <a:rect l="l" t="t" r="r" b="b"/>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20" name="Google Shape;220;p3"/>
          <p:cNvSpPr/>
          <p:nvPr/>
        </p:nvSpPr>
        <p:spPr>
          <a:xfrm>
            <a:off x="5059563" y="4957957"/>
            <a:ext cx="386048" cy="258065"/>
          </a:xfrm>
          <a:custGeom>
            <a:avLst/>
            <a:gdLst/>
            <a:ahLst/>
            <a:cxnLst/>
            <a:rect l="l" t="t" r="r" b="b"/>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21" name="Google Shape;221;p3"/>
          <p:cNvSpPr/>
          <p:nvPr/>
        </p:nvSpPr>
        <p:spPr>
          <a:xfrm>
            <a:off x="7782420" y="4885132"/>
            <a:ext cx="174842" cy="187322"/>
          </a:xfrm>
          <a:custGeom>
            <a:avLst/>
            <a:gdLst/>
            <a:ahLst/>
            <a:cxnLst/>
            <a:rect l="l" t="t" r="r" b="b"/>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22" name="Google Shape;222;p3"/>
          <p:cNvSpPr/>
          <p:nvPr/>
        </p:nvSpPr>
        <p:spPr>
          <a:xfrm>
            <a:off x="1482765" y="4209515"/>
            <a:ext cx="210213" cy="458889"/>
          </a:xfrm>
          <a:custGeom>
            <a:avLst/>
            <a:gdLst/>
            <a:ahLst/>
            <a:cxnLst/>
            <a:rect l="l" t="t" r="r" b="b"/>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23" name="Google Shape;223;p3"/>
          <p:cNvSpPr/>
          <p:nvPr/>
        </p:nvSpPr>
        <p:spPr>
          <a:xfrm>
            <a:off x="945960" y="4042836"/>
            <a:ext cx="414157" cy="507762"/>
          </a:xfrm>
          <a:custGeom>
            <a:avLst/>
            <a:gdLst/>
            <a:ahLst/>
            <a:cxnLst/>
            <a:rect l="l" t="t" r="r" b="b"/>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24" name="Google Shape;224;p3"/>
          <p:cNvSpPr/>
          <p:nvPr/>
        </p:nvSpPr>
        <p:spPr>
          <a:xfrm>
            <a:off x="2263010" y="4132028"/>
            <a:ext cx="456818" cy="425588"/>
          </a:xfrm>
          <a:custGeom>
            <a:avLst/>
            <a:gdLst/>
            <a:ahLst/>
            <a:cxnLst/>
            <a:rect l="l" t="t" r="r" b="b"/>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25" name="Google Shape;225;p3"/>
          <p:cNvSpPr/>
          <p:nvPr/>
        </p:nvSpPr>
        <p:spPr>
          <a:xfrm>
            <a:off x="1780917" y="4041241"/>
            <a:ext cx="372518" cy="384998"/>
          </a:xfrm>
          <a:custGeom>
            <a:avLst/>
            <a:gdLst/>
            <a:ahLst/>
            <a:cxnLst/>
            <a:rect l="l" t="t" r="r" b="b"/>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26" name="Google Shape;226;p3"/>
          <p:cNvSpPr/>
          <p:nvPr/>
        </p:nvSpPr>
        <p:spPr>
          <a:xfrm>
            <a:off x="1706532" y="4533962"/>
            <a:ext cx="521292" cy="538992"/>
          </a:xfrm>
          <a:custGeom>
            <a:avLst/>
            <a:gdLst/>
            <a:ahLst/>
            <a:cxnLst/>
            <a:rect l="l" t="t" r="r" b="b"/>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27" name="Google Shape;227;p3"/>
          <p:cNvSpPr/>
          <p:nvPr/>
        </p:nvSpPr>
        <p:spPr>
          <a:xfrm>
            <a:off x="700454" y="4557600"/>
            <a:ext cx="504670" cy="400627"/>
          </a:xfrm>
          <a:custGeom>
            <a:avLst/>
            <a:gdLst/>
            <a:ahLst/>
            <a:cxnLst/>
            <a:rect l="l" t="t" r="r" b="b"/>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28" name="Google Shape;228;p3"/>
          <p:cNvSpPr/>
          <p:nvPr/>
        </p:nvSpPr>
        <p:spPr>
          <a:xfrm>
            <a:off x="400967" y="4075599"/>
            <a:ext cx="470320" cy="442210"/>
          </a:xfrm>
          <a:custGeom>
            <a:avLst/>
            <a:gdLst/>
            <a:ahLst/>
            <a:cxnLst/>
            <a:rect l="l" t="t" r="r" b="b"/>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29" name="Google Shape;229;p3"/>
          <p:cNvSpPr/>
          <p:nvPr/>
        </p:nvSpPr>
        <p:spPr>
          <a:xfrm>
            <a:off x="-35016" y="4075593"/>
            <a:ext cx="339602" cy="400617"/>
          </a:xfrm>
          <a:custGeom>
            <a:avLst/>
            <a:gdLst/>
            <a:ahLst/>
            <a:cxnLst/>
            <a:rect l="l" t="t" r="r" b="b"/>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30" name="Google Shape;230;p3"/>
          <p:cNvSpPr/>
          <p:nvPr/>
        </p:nvSpPr>
        <p:spPr>
          <a:xfrm>
            <a:off x="721258" y="4998019"/>
            <a:ext cx="463059" cy="177962"/>
          </a:xfrm>
          <a:custGeom>
            <a:avLst/>
            <a:gdLst/>
            <a:ahLst/>
            <a:cxnLst/>
            <a:rect l="l" t="t" r="r" b="b"/>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31" name="Google Shape;231;p3"/>
          <p:cNvSpPr/>
          <p:nvPr/>
        </p:nvSpPr>
        <p:spPr>
          <a:xfrm>
            <a:off x="3251972" y="4825260"/>
            <a:ext cx="589992" cy="414129"/>
          </a:xfrm>
          <a:custGeom>
            <a:avLst/>
            <a:gdLst/>
            <a:ahLst/>
            <a:cxnLst/>
            <a:rect l="l" t="t" r="r" b="b"/>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32" name="Google Shape;232;p3"/>
          <p:cNvSpPr/>
          <p:nvPr/>
        </p:nvSpPr>
        <p:spPr>
          <a:xfrm>
            <a:off x="3251978" y="4029277"/>
            <a:ext cx="388118" cy="408938"/>
          </a:xfrm>
          <a:custGeom>
            <a:avLst/>
            <a:gdLst/>
            <a:ahLst/>
            <a:cxnLst/>
            <a:rect l="l" t="t" r="r" b="b"/>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33" name="Google Shape;233;p3"/>
          <p:cNvSpPr/>
          <p:nvPr/>
        </p:nvSpPr>
        <p:spPr>
          <a:xfrm>
            <a:off x="2183974" y="4950383"/>
            <a:ext cx="297606" cy="211234"/>
          </a:xfrm>
          <a:custGeom>
            <a:avLst/>
            <a:gdLst/>
            <a:ahLst/>
            <a:cxnLst/>
            <a:rect l="l" t="t" r="r" b="b"/>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34" name="Google Shape;234;p3"/>
          <p:cNvSpPr/>
          <p:nvPr/>
        </p:nvSpPr>
        <p:spPr>
          <a:xfrm>
            <a:off x="3949125" y="4950125"/>
            <a:ext cx="288245" cy="184202"/>
          </a:xfrm>
          <a:custGeom>
            <a:avLst/>
            <a:gdLst/>
            <a:ahLst/>
            <a:cxnLst/>
            <a:rect l="l" t="t" r="r" b="b"/>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35" name="Google Shape;235;p3"/>
          <p:cNvSpPr/>
          <p:nvPr/>
        </p:nvSpPr>
        <p:spPr>
          <a:xfrm>
            <a:off x="1360115" y="4780234"/>
            <a:ext cx="323616" cy="321546"/>
          </a:xfrm>
          <a:custGeom>
            <a:avLst/>
            <a:gdLst/>
            <a:ahLst/>
            <a:cxnLst/>
            <a:rect l="l" t="t" r="r" b="b"/>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36" name="Google Shape;236;p3"/>
          <p:cNvSpPr/>
          <p:nvPr/>
        </p:nvSpPr>
        <p:spPr>
          <a:xfrm>
            <a:off x="3721844" y="4000279"/>
            <a:ext cx="306966" cy="385027"/>
          </a:xfrm>
          <a:custGeom>
            <a:avLst/>
            <a:gdLst/>
            <a:ahLst/>
            <a:cxnLst/>
            <a:rect l="l" t="t" r="r" b="b"/>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37" name="Google Shape;237;p3"/>
          <p:cNvSpPr/>
          <p:nvPr/>
        </p:nvSpPr>
        <p:spPr>
          <a:xfrm>
            <a:off x="91624" y="4552927"/>
            <a:ext cx="416228" cy="409988"/>
          </a:xfrm>
          <a:custGeom>
            <a:avLst/>
            <a:gdLst/>
            <a:ahLst/>
            <a:cxnLst/>
            <a:rect l="l" t="t" r="r" b="b"/>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38" name="Google Shape;238;p3"/>
          <p:cNvSpPr/>
          <p:nvPr/>
        </p:nvSpPr>
        <p:spPr>
          <a:xfrm>
            <a:off x="4028803" y="4583868"/>
            <a:ext cx="391238" cy="289295"/>
          </a:xfrm>
          <a:custGeom>
            <a:avLst/>
            <a:gdLst/>
            <a:ahLst/>
            <a:cxnLst/>
            <a:rect l="l" t="t" r="r" b="b"/>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39" name="Google Shape;239;p3"/>
          <p:cNvSpPr/>
          <p:nvPr/>
        </p:nvSpPr>
        <p:spPr>
          <a:xfrm>
            <a:off x="2704" y="4900231"/>
            <a:ext cx="180033" cy="373539"/>
          </a:xfrm>
          <a:custGeom>
            <a:avLst/>
            <a:gdLst/>
            <a:ahLst/>
            <a:cxnLst/>
            <a:rect l="l" t="t" r="r" b="b"/>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40" name="Google Shape;240;p3"/>
          <p:cNvSpPr/>
          <p:nvPr/>
        </p:nvSpPr>
        <p:spPr>
          <a:xfrm rot="1920548">
            <a:off x="2436125" y="4658174"/>
            <a:ext cx="501522" cy="425557"/>
          </a:xfrm>
          <a:custGeom>
            <a:avLst/>
            <a:gdLst/>
            <a:ahLst/>
            <a:cxnLst/>
            <a:rect l="l" t="t" r="r" b="b"/>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41" name="Google Shape;241;p3"/>
          <p:cNvSpPr/>
          <p:nvPr/>
        </p:nvSpPr>
        <p:spPr>
          <a:xfrm>
            <a:off x="3462692" y="4517805"/>
            <a:ext cx="479681" cy="339217"/>
          </a:xfrm>
          <a:custGeom>
            <a:avLst/>
            <a:gdLst/>
            <a:ahLst/>
            <a:cxnLst/>
            <a:rect l="l" t="t" r="r" b="b"/>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42" name="Google Shape;242;p3"/>
          <p:cNvSpPr/>
          <p:nvPr/>
        </p:nvSpPr>
        <p:spPr>
          <a:xfrm rot="-5400000">
            <a:off x="2883755" y="3982230"/>
            <a:ext cx="279906" cy="357966"/>
          </a:xfrm>
          <a:custGeom>
            <a:avLst/>
            <a:gdLst/>
            <a:ahLst/>
            <a:cxnLst/>
            <a:rect l="l" t="t" r="r" b="b"/>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43" name="Google Shape;243;p3"/>
          <p:cNvSpPr/>
          <p:nvPr/>
        </p:nvSpPr>
        <p:spPr>
          <a:xfrm>
            <a:off x="2859048" y="4370196"/>
            <a:ext cx="377708" cy="426638"/>
          </a:xfrm>
          <a:custGeom>
            <a:avLst/>
            <a:gdLst/>
            <a:ahLst/>
            <a:cxnLst/>
            <a:rect l="l" t="t" r="r" b="b"/>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44" name="Google Shape;244;p3"/>
          <p:cNvSpPr/>
          <p:nvPr/>
        </p:nvSpPr>
        <p:spPr>
          <a:xfrm>
            <a:off x="258963" y="4957957"/>
            <a:ext cx="386048" cy="258065"/>
          </a:xfrm>
          <a:custGeom>
            <a:avLst/>
            <a:gdLst/>
            <a:ahLst/>
            <a:cxnLst/>
            <a:rect l="l" t="t" r="r" b="b"/>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45" name="Google Shape;245;p3"/>
          <p:cNvSpPr/>
          <p:nvPr/>
        </p:nvSpPr>
        <p:spPr>
          <a:xfrm>
            <a:off x="2981820" y="4885132"/>
            <a:ext cx="174842" cy="187322"/>
          </a:xfrm>
          <a:custGeom>
            <a:avLst/>
            <a:gdLst/>
            <a:ahLst/>
            <a:cxnLst/>
            <a:rect l="l" t="t" r="r" b="b"/>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290"/>
        <p:cNvGrpSpPr/>
        <p:nvPr/>
      </p:nvGrpSpPr>
      <p:grpSpPr>
        <a:xfrm>
          <a:off x="0" y="0"/>
          <a:ext cx="0" cy="0"/>
          <a:chOff x="0" y="0"/>
          <a:chExt cx="0" cy="0"/>
        </a:xfrm>
      </p:grpSpPr>
      <p:sp>
        <p:nvSpPr>
          <p:cNvPr id="291" name="Google Shape;291;p5"/>
          <p:cNvSpPr txBox="1">
            <a:spLocks noGrp="1"/>
          </p:cNvSpPr>
          <p:nvPr>
            <p:ph type="title"/>
          </p:nvPr>
        </p:nvSpPr>
        <p:spPr>
          <a:xfrm>
            <a:off x="747925" y="225025"/>
            <a:ext cx="6140400" cy="857400"/>
          </a:xfrm>
          <a:prstGeom prst="rect">
            <a:avLst/>
          </a:prstGeom>
        </p:spPr>
        <p:txBody>
          <a:bodyPr spcFirstLastPara="1" wrap="square" lIns="91425" tIns="91425" rIns="91425" bIns="91425" anchor="b" anchorCtr="0"/>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a:endParaRPr/>
          </a:p>
        </p:txBody>
      </p:sp>
      <p:sp>
        <p:nvSpPr>
          <p:cNvPr id="292" name="Google Shape;292;p5"/>
          <p:cNvSpPr txBox="1">
            <a:spLocks noGrp="1"/>
          </p:cNvSpPr>
          <p:nvPr>
            <p:ph type="body" idx="1"/>
          </p:nvPr>
        </p:nvSpPr>
        <p:spPr>
          <a:xfrm>
            <a:off x="747925" y="1302837"/>
            <a:ext cx="6140400" cy="3610800"/>
          </a:xfrm>
          <a:prstGeom prst="rect">
            <a:avLst/>
          </a:prstGeom>
        </p:spPr>
        <p:txBody>
          <a:bodyPr spcFirstLastPara="1" wrap="square" lIns="91425" tIns="91425" rIns="91425" bIns="91425" anchor="t" anchorCtr="0"/>
          <a:lstStyle>
            <a:lvl1pPr marL="457200" lvl="0" indent="-387350">
              <a:spcBef>
                <a:spcPts val="600"/>
              </a:spcBef>
              <a:spcAft>
                <a:spcPts val="0"/>
              </a:spcAft>
              <a:buSzPts val="2500"/>
              <a:buChar char="✘"/>
              <a:defRPr sz="2500"/>
            </a:lvl1pPr>
            <a:lvl2pPr marL="914400" lvl="1" indent="-355600">
              <a:spcBef>
                <a:spcPts val="0"/>
              </a:spcBef>
              <a:spcAft>
                <a:spcPts val="0"/>
              </a:spcAft>
              <a:buSzPts val="2000"/>
              <a:buChar char="✗"/>
              <a:defRPr/>
            </a:lvl2pPr>
            <a:lvl3pPr marL="1371600" lvl="2" indent="-355600">
              <a:spcBef>
                <a:spcPts val="0"/>
              </a:spcBef>
              <a:spcAft>
                <a:spcPts val="0"/>
              </a:spcAft>
              <a:buSzPts val="2000"/>
              <a:buChar char="■"/>
              <a:defRPr/>
            </a:lvl3pPr>
            <a:lvl4pPr marL="1828800" lvl="3" indent="-342900">
              <a:spcBef>
                <a:spcPts val="0"/>
              </a:spcBef>
              <a:spcAft>
                <a:spcPts val="0"/>
              </a:spcAft>
              <a:buSzPts val="1800"/>
              <a:buChar char="●"/>
              <a:defRPr/>
            </a:lvl4pPr>
            <a:lvl5pPr marL="2286000" lvl="4" indent="-342900">
              <a:spcBef>
                <a:spcPts val="0"/>
              </a:spcBef>
              <a:spcAft>
                <a:spcPts val="0"/>
              </a:spcAft>
              <a:buSzPts val="1800"/>
              <a:buChar char="○"/>
              <a:defRPr/>
            </a:lvl5pPr>
            <a:lvl6pPr marL="2743200" lvl="5" indent="-342900">
              <a:spcBef>
                <a:spcPts val="0"/>
              </a:spcBef>
              <a:spcAft>
                <a:spcPts val="0"/>
              </a:spcAft>
              <a:buSzPts val="1800"/>
              <a:buChar char="■"/>
              <a:defRPr/>
            </a:lvl6pPr>
            <a:lvl7pPr marL="3200400" lvl="6" indent="-342900">
              <a:spcBef>
                <a:spcPts val="0"/>
              </a:spcBef>
              <a:spcAft>
                <a:spcPts val="0"/>
              </a:spcAft>
              <a:buSzPts val="1800"/>
              <a:buChar char="●"/>
              <a:defRPr/>
            </a:lvl7pPr>
            <a:lvl8pPr marL="3657600" lvl="7" indent="-342900">
              <a:spcBef>
                <a:spcPts val="0"/>
              </a:spcBef>
              <a:spcAft>
                <a:spcPts val="0"/>
              </a:spcAft>
              <a:buSzPts val="1800"/>
              <a:buChar char="○"/>
              <a:defRPr/>
            </a:lvl8pPr>
            <a:lvl9pPr marL="4114800" lvl="8" indent="-342900">
              <a:spcBef>
                <a:spcPts val="0"/>
              </a:spcBef>
              <a:spcAft>
                <a:spcPts val="0"/>
              </a:spcAft>
              <a:buSzPts val="1800"/>
              <a:buChar char="■"/>
              <a:defRPr/>
            </a:lvl9pPr>
          </a:lstStyle>
          <a:p>
            <a:endParaRPr/>
          </a:p>
        </p:txBody>
      </p:sp>
      <p:grpSp>
        <p:nvGrpSpPr>
          <p:cNvPr id="293" name="Google Shape;293;p5"/>
          <p:cNvGrpSpPr/>
          <p:nvPr/>
        </p:nvGrpSpPr>
        <p:grpSpPr>
          <a:xfrm>
            <a:off x="7442902" y="-91154"/>
            <a:ext cx="1796289" cy="5330574"/>
            <a:chOff x="6023725" y="842300"/>
            <a:chExt cx="1358150" cy="4030375"/>
          </a:xfrm>
        </p:grpSpPr>
        <p:sp>
          <p:nvSpPr>
            <p:cNvPr id="294" name="Google Shape;294;p5"/>
            <p:cNvSpPr/>
            <p:nvPr/>
          </p:nvSpPr>
          <p:spPr>
            <a:xfrm>
              <a:off x="6371275" y="842300"/>
              <a:ext cx="397100" cy="492450"/>
            </a:xfrm>
            <a:custGeom>
              <a:avLst/>
              <a:gdLst/>
              <a:ahLst/>
              <a:cxnLst/>
              <a:rect l="l" t="t" r="r" b="b"/>
              <a:pathLst>
                <a:path w="15884" h="19698" extrusionOk="0">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95" name="Google Shape;295;p5"/>
            <p:cNvSpPr/>
            <p:nvPr/>
          </p:nvSpPr>
          <p:spPr>
            <a:xfrm>
              <a:off x="6991200" y="2879025"/>
              <a:ext cx="390675" cy="444800"/>
            </a:xfrm>
            <a:custGeom>
              <a:avLst/>
              <a:gdLst/>
              <a:ahLst/>
              <a:cxnLst/>
              <a:rect l="l" t="t" r="r" b="b"/>
              <a:pathLst>
                <a:path w="15627" h="17792" extrusionOk="0">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96" name="Google Shape;296;p5"/>
            <p:cNvSpPr/>
            <p:nvPr/>
          </p:nvSpPr>
          <p:spPr>
            <a:xfrm>
              <a:off x="6244725" y="2547975"/>
              <a:ext cx="185275" cy="404450"/>
            </a:xfrm>
            <a:custGeom>
              <a:avLst/>
              <a:gdLst/>
              <a:ahLst/>
              <a:cxnLst/>
              <a:rect l="l" t="t" r="r" b="b"/>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97" name="Google Shape;297;p5"/>
            <p:cNvSpPr/>
            <p:nvPr/>
          </p:nvSpPr>
          <p:spPr>
            <a:xfrm>
              <a:off x="6823375" y="1978500"/>
              <a:ext cx="365025" cy="447525"/>
            </a:xfrm>
            <a:custGeom>
              <a:avLst/>
              <a:gdLst/>
              <a:ahLst/>
              <a:cxnLst/>
              <a:rect l="l" t="t" r="r" b="b"/>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98" name="Google Shape;298;p5"/>
            <p:cNvSpPr/>
            <p:nvPr/>
          </p:nvSpPr>
          <p:spPr>
            <a:xfrm>
              <a:off x="6071400" y="1791425"/>
              <a:ext cx="402625" cy="375100"/>
            </a:xfrm>
            <a:custGeom>
              <a:avLst/>
              <a:gdLst/>
              <a:ahLst/>
              <a:cxnLst/>
              <a:rect l="l" t="t" r="r" b="b"/>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99" name="Google Shape;299;p5"/>
            <p:cNvSpPr/>
            <p:nvPr/>
          </p:nvSpPr>
          <p:spPr>
            <a:xfrm>
              <a:off x="6902250" y="3951050"/>
              <a:ext cx="436525" cy="299875"/>
            </a:xfrm>
            <a:custGeom>
              <a:avLst/>
              <a:gdLst/>
              <a:ahLst/>
              <a:cxnLst/>
              <a:rect l="l" t="t" r="r" b="b"/>
              <a:pathLst>
                <a:path w="17461" h="11995" extrusionOk="0">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300" name="Google Shape;300;p5"/>
            <p:cNvSpPr/>
            <p:nvPr/>
          </p:nvSpPr>
          <p:spPr>
            <a:xfrm>
              <a:off x="6405225" y="2154575"/>
              <a:ext cx="328325" cy="339325"/>
            </a:xfrm>
            <a:custGeom>
              <a:avLst/>
              <a:gdLst/>
              <a:ahLst/>
              <a:cxnLst/>
              <a:rect l="l" t="t" r="r" b="b"/>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301" name="Google Shape;301;p5"/>
            <p:cNvSpPr/>
            <p:nvPr/>
          </p:nvSpPr>
          <p:spPr>
            <a:xfrm>
              <a:off x="6537275" y="2750650"/>
              <a:ext cx="459450" cy="475050"/>
            </a:xfrm>
            <a:custGeom>
              <a:avLst/>
              <a:gdLst/>
              <a:ahLst/>
              <a:cxnLst/>
              <a:rect l="l" t="t" r="r" b="b"/>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302" name="Google Shape;302;p5"/>
            <p:cNvSpPr/>
            <p:nvPr/>
          </p:nvSpPr>
          <p:spPr>
            <a:xfrm>
              <a:off x="6855475" y="1544725"/>
              <a:ext cx="444800" cy="353100"/>
            </a:xfrm>
            <a:custGeom>
              <a:avLst/>
              <a:gdLst/>
              <a:ahLst/>
              <a:cxnLst/>
              <a:rect l="l" t="t" r="r" b="b"/>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303" name="Google Shape;303;p5"/>
            <p:cNvSpPr/>
            <p:nvPr/>
          </p:nvSpPr>
          <p:spPr>
            <a:xfrm>
              <a:off x="6844475" y="1037625"/>
              <a:ext cx="414525" cy="389750"/>
            </a:xfrm>
            <a:custGeom>
              <a:avLst/>
              <a:gdLst/>
              <a:ahLst/>
              <a:cxnLst/>
              <a:rect l="l" t="t" r="r" b="b"/>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304" name="Google Shape;304;p5"/>
            <p:cNvSpPr/>
            <p:nvPr/>
          </p:nvSpPr>
          <p:spPr>
            <a:xfrm>
              <a:off x="6553775" y="1840025"/>
              <a:ext cx="234775" cy="276975"/>
            </a:xfrm>
            <a:custGeom>
              <a:avLst/>
              <a:gdLst/>
              <a:ahLst/>
              <a:cxnLst/>
              <a:rect l="l" t="t" r="r" b="b"/>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305" name="Google Shape;305;p5"/>
            <p:cNvSpPr/>
            <p:nvPr/>
          </p:nvSpPr>
          <p:spPr>
            <a:xfrm>
              <a:off x="6618875" y="2550725"/>
              <a:ext cx="408125" cy="156850"/>
            </a:xfrm>
            <a:custGeom>
              <a:avLst/>
              <a:gdLst/>
              <a:ahLst/>
              <a:cxnLst/>
              <a:rect l="l" t="t" r="r" b="b"/>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306" name="Google Shape;306;p5"/>
            <p:cNvSpPr/>
            <p:nvPr/>
          </p:nvSpPr>
          <p:spPr>
            <a:xfrm>
              <a:off x="6336425" y="4507675"/>
              <a:ext cx="520000" cy="365000"/>
            </a:xfrm>
            <a:custGeom>
              <a:avLst/>
              <a:gdLst/>
              <a:ahLst/>
              <a:cxnLst/>
              <a:rect l="l" t="t" r="r" b="b"/>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307" name="Google Shape;307;p5"/>
            <p:cNvSpPr/>
            <p:nvPr/>
          </p:nvSpPr>
          <p:spPr>
            <a:xfrm>
              <a:off x="6425400" y="3728200"/>
              <a:ext cx="342075" cy="360425"/>
            </a:xfrm>
            <a:custGeom>
              <a:avLst/>
              <a:gdLst/>
              <a:ahLst/>
              <a:cxnLst/>
              <a:rect l="l" t="t" r="r" b="b"/>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308" name="Google Shape;308;p5"/>
            <p:cNvSpPr/>
            <p:nvPr/>
          </p:nvSpPr>
          <p:spPr>
            <a:xfrm>
              <a:off x="6789450" y="3384325"/>
              <a:ext cx="262300" cy="186175"/>
            </a:xfrm>
            <a:custGeom>
              <a:avLst/>
              <a:gdLst/>
              <a:ahLst/>
              <a:cxnLst/>
              <a:rect l="l" t="t" r="r" b="b"/>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309" name="Google Shape;309;p5"/>
            <p:cNvSpPr/>
            <p:nvPr/>
          </p:nvSpPr>
          <p:spPr>
            <a:xfrm>
              <a:off x="6950850" y="4617725"/>
              <a:ext cx="254050" cy="162350"/>
            </a:xfrm>
            <a:custGeom>
              <a:avLst/>
              <a:gdLst/>
              <a:ahLst/>
              <a:cxnLst/>
              <a:rect l="l" t="t" r="r" b="b"/>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310" name="Google Shape;310;p5"/>
            <p:cNvSpPr/>
            <p:nvPr/>
          </p:nvSpPr>
          <p:spPr>
            <a:xfrm>
              <a:off x="6051225" y="1090800"/>
              <a:ext cx="285225" cy="283400"/>
            </a:xfrm>
            <a:custGeom>
              <a:avLst/>
              <a:gdLst/>
              <a:ahLst/>
              <a:cxnLst/>
              <a:rect l="l" t="t" r="r" b="b"/>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311" name="Google Shape;311;p5"/>
            <p:cNvSpPr/>
            <p:nvPr/>
          </p:nvSpPr>
          <p:spPr>
            <a:xfrm>
              <a:off x="6849975" y="3631900"/>
              <a:ext cx="270550" cy="339350"/>
            </a:xfrm>
            <a:custGeom>
              <a:avLst/>
              <a:gdLst/>
              <a:ahLst/>
              <a:cxnLst/>
              <a:rect l="l" t="t" r="r" b="b"/>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312" name="Google Shape;312;p5"/>
            <p:cNvSpPr/>
            <p:nvPr/>
          </p:nvSpPr>
          <p:spPr>
            <a:xfrm>
              <a:off x="6351100" y="3281600"/>
              <a:ext cx="366850" cy="361350"/>
            </a:xfrm>
            <a:custGeom>
              <a:avLst/>
              <a:gdLst/>
              <a:ahLst/>
              <a:cxnLst/>
              <a:rect l="l" t="t" r="r" b="b"/>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313" name="Google Shape;313;p5"/>
            <p:cNvSpPr/>
            <p:nvPr/>
          </p:nvSpPr>
          <p:spPr>
            <a:xfrm>
              <a:off x="6316250" y="3040425"/>
              <a:ext cx="137600" cy="122000"/>
            </a:xfrm>
            <a:custGeom>
              <a:avLst/>
              <a:gdLst/>
              <a:ahLst/>
              <a:cxnLst/>
              <a:rect l="l" t="t" r="r" b="b"/>
              <a:pathLst>
                <a:path w="5504" h="4880" extrusionOk="0">
                  <a:moveTo>
                    <a:pt x="5173" y="0"/>
                  </a:moveTo>
                  <a:lnTo>
                    <a:pt x="5063" y="37"/>
                  </a:lnTo>
                  <a:lnTo>
                    <a:pt x="4990" y="110"/>
                  </a:lnTo>
                  <a:lnTo>
                    <a:pt x="4770" y="404"/>
                  </a:lnTo>
                  <a:lnTo>
                    <a:pt x="4513" y="624"/>
                  </a:lnTo>
                  <a:lnTo>
                    <a:pt x="4219" y="844"/>
                  </a:lnTo>
                  <a:lnTo>
                    <a:pt x="3926" y="991"/>
                  </a:lnTo>
                  <a:lnTo>
                    <a:pt x="3742" y="1064"/>
                  </a:lnTo>
                  <a:lnTo>
                    <a:pt x="3559" y="1101"/>
                  </a:lnTo>
                  <a:lnTo>
                    <a:pt x="3229" y="1101"/>
                  </a:lnTo>
                  <a:lnTo>
                    <a:pt x="2862" y="1028"/>
                  </a:lnTo>
                  <a:lnTo>
                    <a:pt x="2532" y="917"/>
                  </a:lnTo>
                  <a:lnTo>
                    <a:pt x="2239" y="807"/>
                  </a:lnTo>
                  <a:lnTo>
                    <a:pt x="1908" y="734"/>
                  </a:lnTo>
                  <a:lnTo>
                    <a:pt x="1578" y="661"/>
                  </a:lnTo>
                  <a:lnTo>
                    <a:pt x="1248" y="624"/>
                  </a:lnTo>
                  <a:lnTo>
                    <a:pt x="918" y="661"/>
                  </a:lnTo>
                  <a:lnTo>
                    <a:pt x="625" y="771"/>
                  </a:lnTo>
                  <a:lnTo>
                    <a:pt x="478" y="844"/>
                  </a:lnTo>
                  <a:lnTo>
                    <a:pt x="368" y="954"/>
                  </a:lnTo>
                  <a:lnTo>
                    <a:pt x="258" y="1064"/>
                  </a:lnTo>
                  <a:lnTo>
                    <a:pt x="148" y="1211"/>
                  </a:lnTo>
                  <a:lnTo>
                    <a:pt x="111" y="1284"/>
                  </a:lnTo>
                  <a:lnTo>
                    <a:pt x="111" y="1321"/>
                  </a:lnTo>
                  <a:lnTo>
                    <a:pt x="148" y="1431"/>
                  </a:lnTo>
                  <a:lnTo>
                    <a:pt x="258" y="1468"/>
                  </a:lnTo>
                  <a:lnTo>
                    <a:pt x="368" y="1468"/>
                  </a:lnTo>
                  <a:lnTo>
                    <a:pt x="698" y="1284"/>
                  </a:lnTo>
                  <a:lnTo>
                    <a:pt x="1028" y="1174"/>
                  </a:lnTo>
                  <a:lnTo>
                    <a:pt x="1028" y="2531"/>
                  </a:lnTo>
                  <a:lnTo>
                    <a:pt x="955" y="3228"/>
                  </a:lnTo>
                  <a:lnTo>
                    <a:pt x="881" y="3925"/>
                  </a:lnTo>
                  <a:lnTo>
                    <a:pt x="698" y="3852"/>
                  </a:lnTo>
                  <a:lnTo>
                    <a:pt x="551" y="3742"/>
                  </a:lnTo>
                  <a:lnTo>
                    <a:pt x="368" y="3632"/>
                  </a:lnTo>
                  <a:lnTo>
                    <a:pt x="184" y="3522"/>
                  </a:lnTo>
                  <a:lnTo>
                    <a:pt x="111" y="3522"/>
                  </a:lnTo>
                  <a:lnTo>
                    <a:pt x="38" y="3595"/>
                  </a:lnTo>
                  <a:lnTo>
                    <a:pt x="1" y="3669"/>
                  </a:lnTo>
                  <a:lnTo>
                    <a:pt x="1" y="3779"/>
                  </a:lnTo>
                  <a:lnTo>
                    <a:pt x="38" y="3962"/>
                  </a:lnTo>
                  <a:lnTo>
                    <a:pt x="148" y="4145"/>
                  </a:lnTo>
                  <a:lnTo>
                    <a:pt x="294" y="4256"/>
                  </a:lnTo>
                  <a:lnTo>
                    <a:pt x="514" y="4402"/>
                  </a:lnTo>
                  <a:lnTo>
                    <a:pt x="735" y="4476"/>
                  </a:lnTo>
                  <a:lnTo>
                    <a:pt x="1175" y="4476"/>
                  </a:lnTo>
                  <a:lnTo>
                    <a:pt x="1248" y="4439"/>
                  </a:lnTo>
                  <a:lnTo>
                    <a:pt x="1321" y="4402"/>
                  </a:lnTo>
                  <a:lnTo>
                    <a:pt x="1395" y="4256"/>
                  </a:lnTo>
                  <a:lnTo>
                    <a:pt x="1505" y="3485"/>
                  </a:lnTo>
                  <a:lnTo>
                    <a:pt x="1578" y="2715"/>
                  </a:lnTo>
                  <a:lnTo>
                    <a:pt x="1578" y="1908"/>
                  </a:lnTo>
                  <a:lnTo>
                    <a:pt x="1542" y="1504"/>
                  </a:lnTo>
                  <a:lnTo>
                    <a:pt x="1505" y="1138"/>
                  </a:lnTo>
                  <a:lnTo>
                    <a:pt x="1762" y="1174"/>
                  </a:lnTo>
                  <a:lnTo>
                    <a:pt x="2128" y="1321"/>
                  </a:lnTo>
                  <a:lnTo>
                    <a:pt x="2459" y="1431"/>
                  </a:lnTo>
                  <a:lnTo>
                    <a:pt x="2825" y="1578"/>
                  </a:lnTo>
                  <a:lnTo>
                    <a:pt x="3192" y="1651"/>
                  </a:lnTo>
                  <a:lnTo>
                    <a:pt x="3486" y="1651"/>
                  </a:lnTo>
                  <a:lnTo>
                    <a:pt x="3449" y="2531"/>
                  </a:lnTo>
                  <a:lnTo>
                    <a:pt x="3412" y="3449"/>
                  </a:lnTo>
                  <a:lnTo>
                    <a:pt x="3412" y="3999"/>
                  </a:lnTo>
                  <a:lnTo>
                    <a:pt x="3412" y="4256"/>
                  </a:lnTo>
                  <a:lnTo>
                    <a:pt x="3412" y="4366"/>
                  </a:lnTo>
                  <a:lnTo>
                    <a:pt x="3412" y="4402"/>
                  </a:lnTo>
                  <a:lnTo>
                    <a:pt x="3449" y="4402"/>
                  </a:lnTo>
                  <a:lnTo>
                    <a:pt x="3412" y="4476"/>
                  </a:lnTo>
                  <a:lnTo>
                    <a:pt x="3376" y="4512"/>
                  </a:lnTo>
                  <a:lnTo>
                    <a:pt x="3376" y="4659"/>
                  </a:lnTo>
                  <a:lnTo>
                    <a:pt x="3376" y="4696"/>
                  </a:lnTo>
                  <a:lnTo>
                    <a:pt x="3412" y="4806"/>
                  </a:lnTo>
                  <a:lnTo>
                    <a:pt x="3522" y="4879"/>
                  </a:lnTo>
                  <a:lnTo>
                    <a:pt x="3632" y="4879"/>
                  </a:lnTo>
                  <a:lnTo>
                    <a:pt x="3742" y="4842"/>
                  </a:lnTo>
                  <a:lnTo>
                    <a:pt x="3853" y="4732"/>
                  </a:lnTo>
                  <a:lnTo>
                    <a:pt x="3926" y="4586"/>
                  </a:lnTo>
                  <a:lnTo>
                    <a:pt x="3926" y="4439"/>
                  </a:lnTo>
                  <a:lnTo>
                    <a:pt x="3926" y="4256"/>
                  </a:lnTo>
                  <a:lnTo>
                    <a:pt x="3963" y="3045"/>
                  </a:lnTo>
                  <a:lnTo>
                    <a:pt x="3963" y="1871"/>
                  </a:lnTo>
                  <a:lnTo>
                    <a:pt x="3963" y="1541"/>
                  </a:lnTo>
                  <a:lnTo>
                    <a:pt x="4366" y="1394"/>
                  </a:lnTo>
                  <a:lnTo>
                    <a:pt x="4733" y="1138"/>
                  </a:lnTo>
                  <a:lnTo>
                    <a:pt x="5063" y="844"/>
                  </a:lnTo>
                  <a:lnTo>
                    <a:pt x="5320" y="551"/>
                  </a:lnTo>
                  <a:lnTo>
                    <a:pt x="5467" y="367"/>
                  </a:lnTo>
                  <a:lnTo>
                    <a:pt x="5503" y="257"/>
                  </a:lnTo>
                  <a:lnTo>
                    <a:pt x="5503" y="184"/>
                  </a:lnTo>
                  <a:lnTo>
                    <a:pt x="5430" y="74"/>
                  </a:lnTo>
                  <a:lnTo>
                    <a:pt x="5356" y="37"/>
                  </a:lnTo>
                  <a:lnTo>
                    <a:pt x="5283"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314" name="Google Shape;314;p5"/>
            <p:cNvSpPr/>
            <p:nvPr/>
          </p:nvSpPr>
          <p:spPr>
            <a:xfrm>
              <a:off x="6879325" y="4294925"/>
              <a:ext cx="344825" cy="254975"/>
            </a:xfrm>
            <a:custGeom>
              <a:avLst/>
              <a:gdLst/>
              <a:ahLst/>
              <a:cxnLst/>
              <a:rect l="l" t="t" r="r" b="b"/>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315" name="Google Shape;315;p5"/>
            <p:cNvSpPr/>
            <p:nvPr/>
          </p:nvSpPr>
          <p:spPr>
            <a:xfrm>
              <a:off x="6114500" y="2324225"/>
              <a:ext cx="158675" cy="329225"/>
            </a:xfrm>
            <a:custGeom>
              <a:avLst/>
              <a:gdLst/>
              <a:ahLst/>
              <a:cxnLst/>
              <a:rect l="l" t="t" r="r" b="b"/>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316" name="Google Shape;316;p5"/>
            <p:cNvSpPr/>
            <p:nvPr/>
          </p:nvSpPr>
          <p:spPr>
            <a:xfrm>
              <a:off x="6335525" y="1405350"/>
              <a:ext cx="442025" cy="375100"/>
            </a:xfrm>
            <a:custGeom>
              <a:avLst/>
              <a:gdLst/>
              <a:ahLst/>
              <a:cxnLst/>
              <a:rect l="l" t="t" r="r" b="b"/>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317" name="Google Shape;317;p5"/>
            <p:cNvSpPr/>
            <p:nvPr/>
          </p:nvSpPr>
          <p:spPr>
            <a:xfrm>
              <a:off x="6059500" y="3516375"/>
              <a:ext cx="268700" cy="232025"/>
            </a:xfrm>
            <a:custGeom>
              <a:avLst/>
              <a:gdLst/>
              <a:ahLst/>
              <a:cxnLst/>
              <a:rect l="l" t="t" r="r" b="b"/>
              <a:pathLst>
                <a:path w="10748" h="9281" extrusionOk="0">
                  <a:moveTo>
                    <a:pt x="4072" y="550"/>
                  </a:moveTo>
                  <a:lnTo>
                    <a:pt x="4329" y="587"/>
                  </a:lnTo>
                  <a:lnTo>
                    <a:pt x="4585" y="697"/>
                  </a:lnTo>
                  <a:lnTo>
                    <a:pt x="4842" y="844"/>
                  </a:lnTo>
                  <a:lnTo>
                    <a:pt x="5025" y="1064"/>
                  </a:lnTo>
                  <a:lnTo>
                    <a:pt x="5136" y="1211"/>
                  </a:lnTo>
                  <a:lnTo>
                    <a:pt x="5209" y="1394"/>
                  </a:lnTo>
                  <a:lnTo>
                    <a:pt x="5246" y="1541"/>
                  </a:lnTo>
                  <a:lnTo>
                    <a:pt x="5282" y="1724"/>
                  </a:lnTo>
                  <a:lnTo>
                    <a:pt x="5282" y="2091"/>
                  </a:lnTo>
                  <a:lnTo>
                    <a:pt x="5246" y="2458"/>
                  </a:lnTo>
                  <a:lnTo>
                    <a:pt x="5209" y="2641"/>
                  </a:lnTo>
                  <a:lnTo>
                    <a:pt x="4695" y="1761"/>
                  </a:lnTo>
                  <a:lnTo>
                    <a:pt x="4072" y="550"/>
                  </a:lnTo>
                  <a:close/>
                  <a:moveTo>
                    <a:pt x="1357" y="3008"/>
                  </a:moveTo>
                  <a:lnTo>
                    <a:pt x="1504" y="3265"/>
                  </a:lnTo>
                  <a:lnTo>
                    <a:pt x="1614" y="3558"/>
                  </a:lnTo>
                  <a:lnTo>
                    <a:pt x="1797" y="3852"/>
                  </a:lnTo>
                  <a:lnTo>
                    <a:pt x="1467" y="3778"/>
                  </a:lnTo>
                  <a:lnTo>
                    <a:pt x="1137" y="3742"/>
                  </a:lnTo>
                  <a:lnTo>
                    <a:pt x="1321" y="3118"/>
                  </a:lnTo>
                  <a:lnTo>
                    <a:pt x="1357" y="3008"/>
                  </a:lnTo>
                  <a:close/>
                  <a:moveTo>
                    <a:pt x="3815" y="550"/>
                  </a:moveTo>
                  <a:lnTo>
                    <a:pt x="4072" y="1174"/>
                  </a:lnTo>
                  <a:lnTo>
                    <a:pt x="4329" y="1798"/>
                  </a:lnTo>
                  <a:lnTo>
                    <a:pt x="4695" y="2531"/>
                  </a:lnTo>
                  <a:lnTo>
                    <a:pt x="5099" y="3265"/>
                  </a:lnTo>
                  <a:lnTo>
                    <a:pt x="4989" y="3852"/>
                  </a:lnTo>
                  <a:lnTo>
                    <a:pt x="4732" y="3191"/>
                  </a:lnTo>
                  <a:lnTo>
                    <a:pt x="4475" y="2531"/>
                  </a:lnTo>
                  <a:lnTo>
                    <a:pt x="4255" y="1981"/>
                  </a:lnTo>
                  <a:lnTo>
                    <a:pt x="4035" y="1467"/>
                  </a:lnTo>
                  <a:lnTo>
                    <a:pt x="3742" y="880"/>
                  </a:lnTo>
                  <a:lnTo>
                    <a:pt x="3558" y="587"/>
                  </a:lnTo>
                  <a:lnTo>
                    <a:pt x="3815" y="550"/>
                  </a:lnTo>
                  <a:close/>
                  <a:moveTo>
                    <a:pt x="1761" y="1724"/>
                  </a:moveTo>
                  <a:lnTo>
                    <a:pt x="1724" y="1798"/>
                  </a:lnTo>
                  <a:lnTo>
                    <a:pt x="1761" y="1944"/>
                  </a:lnTo>
                  <a:lnTo>
                    <a:pt x="1834" y="2018"/>
                  </a:lnTo>
                  <a:lnTo>
                    <a:pt x="1944" y="2054"/>
                  </a:lnTo>
                  <a:lnTo>
                    <a:pt x="2054" y="2054"/>
                  </a:lnTo>
                  <a:lnTo>
                    <a:pt x="2274" y="2531"/>
                  </a:lnTo>
                  <a:lnTo>
                    <a:pt x="2458" y="2971"/>
                  </a:lnTo>
                  <a:lnTo>
                    <a:pt x="3008" y="4182"/>
                  </a:lnTo>
                  <a:lnTo>
                    <a:pt x="3081" y="4329"/>
                  </a:lnTo>
                  <a:lnTo>
                    <a:pt x="2825" y="4255"/>
                  </a:lnTo>
                  <a:lnTo>
                    <a:pt x="2458" y="4072"/>
                  </a:lnTo>
                  <a:lnTo>
                    <a:pt x="2164" y="3742"/>
                  </a:lnTo>
                  <a:lnTo>
                    <a:pt x="1944" y="3375"/>
                  </a:lnTo>
                  <a:lnTo>
                    <a:pt x="1724" y="2935"/>
                  </a:lnTo>
                  <a:lnTo>
                    <a:pt x="1651" y="2715"/>
                  </a:lnTo>
                  <a:lnTo>
                    <a:pt x="1504" y="2494"/>
                  </a:lnTo>
                  <a:lnTo>
                    <a:pt x="1724" y="1761"/>
                  </a:lnTo>
                  <a:lnTo>
                    <a:pt x="1761" y="1724"/>
                  </a:lnTo>
                  <a:close/>
                  <a:moveTo>
                    <a:pt x="2604" y="1174"/>
                  </a:moveTo>
                  <a:lnTo>
                    <a:pt x="2715" y="1614"/>
                  </a:lnTo>
                  <a:lnTo>
                    <a:pt x="2861" y="2054"/>
                  </a:lnTo>
                  <a:lnTo>
                    <a:pt x="3228" y="2898"/>
                  </a:lnTo>
                  <a:lnTo>
                    <a:pt x="3998" y="4695"/>
                  </a:lnTo>
                  <a:lnTo>
                    <a:pt x="3632" y="4549"/>
                  </a:lnTo>
                  <a:lnTo>
                    <a:pt x="3522" y="4365"/>
                  </a:lnTo>
                  <a:lnTo>
                    <a:pt x="3301" y="3888"/>
                  </a:lnTo>
                  <a:lnTo>
                    <a:pt x="2861" y="2935"/>
                  </a:lnTo>
                  <a:lnTo>
                    <a:pt x="2274" y="1834"/>
                  </a:lnTo>
                  <a:lnTo>
                    <a:pt x="2311" y="1651"/>
                  </a:lnTo>
                  <a:lnTo>
                    <a:pt x="2421" y="1467"/>
                  </a:lnTo>
                  <a:lnTo>
                    <a:pt x="2604" y="1174"/>
                  </a:lnTo>
                  <a:close/>
                  <a:moveTo>
                    <a:pt x="3338" y="660"/>
                  </a:moveTo>
                  <a:lnTo>
                    <a:pt x="3375" y="770"/>
                  </a:lnTo>
                  <a:lnTo>
                    <a:pt x="3668" y="1467"/>
                  </a:lnTo>
                  <a:lnTo>
                    <a:pt x="3962" y="2164"/>
                  </a:lnTo>
                  <a:lnTo>
                    <a:pt x="4182" y="2788"/>
                  </a:lnTo>
                  <a:lnTo>
                    <a:pt x="4402" y="3412"/>
                  </a:lnTo>
                  <a:lnTo>
                    <a:pt x="4769" y="4659"/>
                  </a:lnTo>
                  <a:lnTo>
                    <a:pt x="4732" y="4805"/>
                  </a:lnTo>
                  <a:lnTo>
                    <a:pt x="4659" y="4805"/>
                  </a:lnTo>
                  <a:lnTo>
                    <a:pt x="4549" y="4842"/>
                  </a:lnTo>
                  <a:lnTo>
                    <a:pt x="3668" y="2971"/>
                  </a:lnTo>
                  <a:lnTo>
                    <a:pt x="3191" y="1981"/>
                  </a:lnTo>
                  <a:lnTo>
                    <a:pt x="2971" y="1504"/>
                  </a:lnTo>
                  <a:lnTo>
                    <a:pt x="2788" y="991"/>
                  </a:lnTo>
                  <a:lnTo>
                    <a:pt x="3045" y="807"/>
                  </a:lnTo>
                  <a:lnTo>
                    <a:pt x="3338" y="660"/>
                  </a:lnTo>
                  <a:close/>
                  <a:moveTo>
                    <a:pt x="7703" y="4952"/>
                  </a:moveTo>
                  <a:lnTo>
                    <a:pt x="7960" y="5246"/>
                  </a:lnTo>
                  <a:lnTo>
                    <a:pt x="7960" y="5246"/>
                  </a:lnTo>
                  <a:lnTo>
                    <a:pt x="7887" y="5209"/>
                  </a:lnTo>
                  <a:lnTo>
                    <a:pt x="7593" y="5319"/>
                  </a:lnTo>
                  <a:lnTo>
                    <a:pt x="7300" y="5466"/>
                  </a:lnTo>
                  <a:lnTo>
                    <a:pt x="7190" y="5356"/>
                  </a:lnTo>
                  <a:lnTo>
                    <a:pt x="7080" y="5246"/>
                  </a:lnTo>
                  <a:lnTo>
                    <a:pt x="7373" y="5099"/>
                  </a:lnTo>
                  <a:lnTo>
                    <a:pt x="7703" y="4952"/>
                  </a:lnTo>
                  <a:close/>
                  <a:moveTo>
                    <a:pt x="8070" y="5356"/>
                  </a:moveTo>
                  <a:lnTo>
                    <a:pt x="8180" y="5466"/>
                  </a:lnTo>
                  <a:lnTo>
                    <a:pt x="7923" y="5576"/>
                  </a:lnTo>
                  <a:lnTo>
                    <a:pt x="7923" y="5576"/>
                  </a:lnTo>
                  <a:lnTo>
                    <a:pt x="8033" y="5429"/>
                  </a:lnTo>
                  <a:lnTo>
                    <a:pt x="8070" y="5356"/>
                  </a:lnTo>
                  <a:close/>
                  <a:moveTo>
                    <a:pt x="7556" y="5612"/>
                  </a:moveTo>
                  <a:lnTo>
                    <a:pt x="7483" y="5722"/>
                  </a:lnTo>
                  <a:lnTo>
                    <a:pt x="7483" y="5686"/>
                  </a:lnTo>
                  <a:lnTo>
                    <a:pt x="7556" y="5612"/>
                  </a:lnTo>
                  <a:close/>
                  <a:moveTo>
                    <a:pt x="8327" y="5649"/>
                  </a:moveTo>
                  <a:lnTo>
                    <a:pt x="8327" y="5686"/>
                  </a:lnTo>
                  <a:lnTo>
                    <a:pt x="7850" y="6163"/>
                  </a:lnTo>
                  <a:lnTo>
                    <a:pt x="7740" y="6016"/>
                  </a:lnTo>
                  <a:lnTo>
                    <a:pt x="7997" y="5796"/>
                  </a:lnTo>
                  <a:lnTo>
                    <a:pt x="8327" y="5649"/>
                  </a:lnTo>
                  <a:close/>
                  <a:moveTo>
                    <a:pt x="8437" y="5796"/>
                  </a:moveTo>
                  <a:lnTo>
                    <a:pt x="8584" y="6053"/>
                  </a:lnTo>
                  <a:lnTo>
                    <a:pt x="8143" y="6163"/>
                  </a:lnTo>
                  <a:lnTo>
                    <a:pt x="8437" y="5796"/>
                  </a:lnTo>
                  <a:close/>
                  <a:moveTo>
                    <a:pt x="8437" y="6346"/>
                  </a:moveTo>
                  <a:lnTo>
                    <a:pt x="8180" y="6676"/>
                  </a:lnTo>
                  <a:lnTo>
                    <a:pt x="8107" y="6493"/>
                  </a:lnTo>
                  <a:lnTo>
                    <a:pt x="8437" y="6346"/>
                  </a:lnTo>
                  <a:close/>
                  <a:moveTo>
                    <a:pt x="8767" y="6309"/>
                  </a:moveTo>
                  <a:lnTo>
                    <a:pt x="8840" y="6419"/>
                  </a:lnTo>
                  <a:lnTo>
                    <a:pt x="8547" y="6676"/>
                  </a:lnTo>
                  <a:lnTo>
                    <a:pt x="8767" y="6309"/>
                  </a:lnTo>
                  <a:close/>
                  <a:moveTo>
                    <a:pt x="9024" y="4695"/>
                  </a:moveTo>
                  <a:lnTo>
                    <a:pt x="9244" y="4732"/>
                  </a:lnTo>
                  <a:lnTo>
                    <a:pt x="9464" y="4805"/>
                  </a:lnTo>
                  <a:lnTo>
                    <a:pt x="9647" y="4915"/>
                  </a:lnTo>
                  <a:lnTo>
                    <a:pt x="9831" y="5062"/>
                  </a:lnTo>
                  <a:lnTo>
                    <a:pt x="9904" y="5099"/>
                  </a:lnTo>
                  <a:lnTo>
                    <a:pt x="9941" y="5099"/>
                  </a:lnTo>
                  <a:lnTo>
                    <a:pt x="10051" y="5209"/>
                  </a:lnTo>
                  <a:lnTo>
                    <a:pt x="10161" y="5429"/>
                  </a:lnTo>
                  <a:lnTo>
                    <a:pt x="10198" y="5649"/>
                  </a:lnTo>
                  <a:lnTo>
                    <a:pt x="10234" y="5869"/>
                  </a:lnTo>
                  <a:lnTo>
                    <a:pt x="10198" y="6089"/>
                  </a:lnTo>
                  <a:lnTo>
                    <a:pt x="10161" y="6346"/>
                  </a:lnTo>
                  <a:lnTo>
                    <a:pt x="10088" y="6566"/>
                  </a:lnTo>
                  <a:lnTo>
                    <a:pt x="9941" y="7006"/>
                  </a:lnTo>
                  <a:lnTo>
                    <a:pt x="9904" y="7080"/>
                  </a:lnTo>
                  <a:lnTo>
                    <a:pt x="9647" y="6676"/>
                  </a:lnTo>
                  <a:lnTo>
                    <a:pt x="9024" y="5832"/>
                  </a:lnTo>
                  <a:lnTo>
                    <a:pt x="8620" y="5282"/>
                  </a:lnTo>
                  <a:lnTo>
                    <a:pt x="8400" y="5025"/>
                  </a:lnTo>
                  <a:lnTo>
                    <a:pt x="8143" y="4842"/>
                  </a:lnTo>
                  <a:lnTo>
                    <a:pt x="8584" y="4732"/>
                  </a:lnTo>
                  <a:lnTo>
                    <a:pt x="8804" y="4695"/>
                  </a:lnTo>
                  <a:close/>
                  <a:moveTo>
                    <a:pt x="1064" y="3962"/>
                  </a:moveTo>
                  <a:lnTo>
                    <a:pt x="1357" y="4182"/>
                  </a:lnTo>
                  <a:lnTo>
                    <a:pt x="1651" y="4329"/>
                  </a:lnTo>
                  <a:lnTo>
                    <a:pt x="2348" y="4585"/>
                  </a:lnTo>
                  <a:lnTo>
                    <a:pt x="2458" y="4659"/>
                  </a:lnTo>
                  <a:lnTo>
                    <a:pt x="2494" y="4695"/>
                  </a:lnTo>
                  <a:lnTo>
                    <a:pt x="2568" y="4732"/>
                  </a:lnTo>
                  <a:lnTo>
                    <a:pt x="2641" y="4695"/>
                  </a:lnTo>
                  <a:lnTo>
                    <a:pt x="4329" y="5319"/>
                  </a:lnTo>
                  <a:lnTo>
                    <a:pt x="4329" y="5356"/>
                  </a:lnTo>
                  <a:lnTo>
                    <a:pt x="4292" y="5319"/>
                  </a:lnTo>
                  <a:lnTo>
                    <a:pt x="3888" y="5172"/>
                  </a:lnTo>
                  <a:lnTo>
                    <a:pt x="3705" y="5136"/>
                  </a:lnTo>
                  <a:lnTo>
                    <a:pt x="3485" y="5099"/>
                  </a:lnTo>
                  <a:lnTo>
                    <a:pt x="3448" y="5136"/>
                  </a:lnTo>
                  <a:lnTo>
                    <a:pt x="3411" y="5172"/>
                  </a:lnTo>
                  <a:lnTo>
                    <a:pt x="3448" y="5246"/>
                  </a:lnTo>
                  <a:lnTo>
                    <a:pt x="3595" y="5392"/>
                  </a:lnTo>
                  <a:lnTo>
                    <a:pt x="3852" y="5539"/>
                  </a:lnTo>
                  <a:lnTo>
                    <a:pt x="4108" y="5686"/>
                  </a:lnTo>
                  <a:lnTo>
                    <a:pt x="4402" y="5759"/>
                  </a:lnTo>
                  <a:lnTo>
                    <a:pt x="4365" y="5906"/>
                  </a:lnTo>
                  <a:lnTo>
                    <a:pt x="4035" y="5906"/>
                  </a:lnTo>
                  <a:lnTo>
                    <a:pt x="3742" y="5869"/>
                  </a:lnTo>
                  <a:lnTo>
                    <a:pt x="3411" y="5759"/>
                  </a:lnTo>
                  <a:lnTo>
                    <a:pt x="3228" y="5686"/>
                  </a:lnTo>
                  <a:lnTo>
                    <a:pt x="3191" y="5612"/>
                  </a:lnTo>
                  <a:lnTo>
                    <a:pt x="3155" y="5576"/>
                  </a:lnTo>
                  <a:lnTo>
                    <a:pt x="3118" y="5539"/>
                  </a:lnTo>
                  <a:lnTo>
                    <a:pt x="3081" y="5502"/>
                  </a:lnTo>
                  <a:lnTo>
                    <a:pt x="3045" y="5502"/>
                  </a:lnTo>
                  <a:lnTo>
                    <a:pt x="3008" y="5539"/>
                  </a:lnTo>
                  <a:lnTo>
                    <a:pt x="2971" y="5649"/>
                  </a:lnTo>
                  <a:lnTo>
                    <a:pt x="2971" y="5722"/>
                  </a:lnTo>
                  <a:lnTo>
                    <a:pt x="3008" y="5796"/>
                  </a:lnTo>
                  <a:lnTo>
                    <a:pt x="3045" y="5869"/>
                  </a:lnTo>
                  <a:lnTo>
                    <a:pt x="3191" y="6016"/>
                  </a:lnTo>
                  <a:lnTo>
                    <a:pt x="3338" y="6126"/>
                  </a:lnTo>
                  <a:lnTo>
                    <a:pt x="3522" y="6199"/>
                  </a:lnTo>
                  <a:lnTo>
                    <a:pt x="3742" y="6273"/>
                  </a:lnTo>
                  <a:lnTo>
                    <a:pt x="3962" y="6309"/>
                  </a:lnTo>
                  <a:lnTo>
                    <a:pt x="4182" y="6309"/>
                  </a:lnTo>
                  <a:lnTo>
                    <a:pt x="3962" y="6676"/>
                  </a:lnTo>
                  <a:lnTo>
                    <a:pt x="3742" y="6603"/>
                  </a:lnTo>
                  <a:lnTo>
                    <a:pt x="3228" y="6456"/>
                  </a:lnTo>
                  <a:lnTo>
                    <a:pt x="2971" y="6419"/>
                  </a:lnTo>
                  <a:lnTo>
                    <a:pt x="2715" y="6383"/>
                  </a:lnTo>
                  <a:lnTo>
                    <a:pt x="2641" y="6383"/>
                  </a:lnTo>
                  <a:lnTo>
                    <a:pt x="2641" y="6456"/>
                  </a:lnTo>
                  <a:lnTo>
                    <a:pt x="2641" y="6493"/>
                  </a:lnTo>
                  <a:lnTo>
                    <a:pt x="2678" y="6529"/>
                  </a:lnTo>
                  <a:lnTo>
                    <a:pt x="2861" y="6676"/>
                  </a:lnTo>
                  <a:lnTo>
                    <a:pt x="3081" y="6786"/>
                  </a:lnTo>
                  <a:lnTo>
                    <a:pt x="3522" y="6970"/>
                  </a:lnTo>
                  <a:lnTo>
                    <a:pt x="3742" y="7080"/>
                  </a:lnTo>
                  <a:lnTo>
                    <a:pt x="3632" y="7226"/>
                  </a:lnTo>
                  <a:lnTo>
                    <a:pt x="3522" y="7336"/>
                  </a:lnTo>
                  <a:lnTo>
                    <a:pt x="2935" y="7080"/>
                  </a:lnTo>
                  <a:lnTo>
                    <a:pt x="2311" y="6823"/>
                  </a:lnTo>
                  <a:lnTo>
                    <a:pt x="2238" y="6823"/>
                  </a:lnTo>
                  <a:lnTo>
                    <a:pt x="2201" y="6860"/>
                  </a:lnTo>
                  <a:lnTo>
                    <a:pt x="2201" y="6896"/>
                  </a:lnTo>
                  <a:lnTo>
                    <a:pt x="2201" y="6970"/>
                  </a:lnTo>
                  <a:lnTo>
                    <a:pt x="2458" y="7190"/>
                  </a:lnTo>
                  <a:lnTo>
                    <a:pt x="2678" y="7410"/>
                  </a:lnTo>
                  <a:lnTo>
                    <a:pt x="2971" y="7557"/>
                  </a:lnTo>
                  <a:lnTo>
                    <a:pt x="3265" y="7703"/>
                  </a:lnTo>
                  <a:lnTo>
                    <a:pt x="2971" y="7960"/>
                  </a:lnTo>
                  <a:lnTo>
                    <a:pt x="2641" y="7960"/>
                  </a:lnTo>
                  <a:lnTo>
                    <a:pt x="2311" y="7887"/>
                  </a:lnTo>
                  <a:lnTo>
                    <a:pt x="1981" y="7777"/>
                  </a:lnTo>
                  <a:lnTo>
                    <a:pt x="1871" y="7777"/>
                  </a:lnTo>
                  <a:lnTo>
                    <a:pt x="1834" y="7813"/>
                  </a:lnTo>
                  <a:lnTo>
                    <a:pt x="1797" y="7850"/>
                  </a:lnTo>
                  <a:lnTo>
                    <a:pt x="1797" y="7923"/>
                  </a:lnTo>
                  <a:lnTo>
                    <a:pt x="1834" y="8070"/>
                  </a:lnTo>
                  <a:lnTo>
                    <a:pt x="1944" y="8143"/>
                  </a:lnTo>
                  <a:lnTo>
                    <a:pt x="2091" y="8217"/>
                  </a:lnTo>
                  <a:lnTo>
                    <a:pt x="2238" y="8290"/>
                  </a:lnTo>
                  <a:lnTo>
                    <a:pt x="2348" y="8327"/>
                  </a:lnTo>
                  <a:lnTo>
                    <a:pt x="2164" y="8364"/>
                  </a:lnTo>
                  <a:lnTo>
                    <a:pt x="1944" y="8364"/>
                  </a:lnTo>
                  <a:lnTo>
                    <a:pt x="1761" y="8327"/>
                  </a:lnTo>
                  <a:lnTo>
                    <a:pt x="1541" y="8253"/>
                  </a:lnTo>
                  <a:lnTo>
                    <a:pt x="1247" y="8070"/>
                  </a:lnTo>
                  <a:lnTo>
                    <a:pt x="1027" y="7850"/>
                  </a:lnTo>
                  <a:lnTo>
                    <a:pt x="844" y="7593"/>
                  </a:lnTo>
                  <a:lnTo>
                    <a:pt x="697" y="7300"/>
                  </a:lnTo>
                  <a:lnTo>
                    <a:pt x="624" y="6970"/>
                  </a:lnTo>
                  <a:lnTo>
                    <a:pt x="550" y="6676"/>
                  </a:lnTo>
                  <a:lnTo>
                    <a:pt x="550" y="6346"/>
                  </a:lnTo>
                  <a:lnTo>
                    <a:pt x="550" y="6016"/>
                  </a:lnTo>
                  <a:lnTo>
                    <a:pt x="624" y="5502"/>
                  </a:lnTo>
                  <a:lnTo>
                    <a:pt x="734" y="4989"/>
                  </a:lnTo>
                  <a:lnTo>
                    <a:pt x="1064" y="3962"/>
                  </a:lnTo>
                  <a:close/>
                  <a:moveTo>
                    <a:pt x="6786" y="5429"/>
                  </a:moveTo>
                  <a:lnTo>
                    <a:pt x="6860" y="5649"/>
                  </a:lnTo>
                  <a:lnTo>
                    <a:pt x="6970" y="5832"/>
                  </a:lnTo>
                  <a:lnTo>
                    <a:pt x="7006" y="5906"/>
                  </a:lnTo>
                  <a:lnTo>
                    <a:pt x="7043" y="5979"/>
                  </a:lnTo>
                  <a:lnTo>
                    <a:pt x="7116" y="6016"/>
                  </a:lnTo>
                  <a:lnTo>
                    <a:pt x="7813" y="7006"/>
                  </a:lnTo>
                  <a:lnTo>
                    <a:pt x="8143" y="7520"/>
                  </a:lnTo>
                  <a:lnTo>
                    <a:pt x="8143" y="7667"/>
                  </a:lnTo>
                  <a:lnTo>
                    <a:pt x="8143" y="7740"/>
                  </a:lnTo>
                  <a:lnTo>
                    <a:pt x="8217" y="7813"/>
                  </a:lnTo>
                  <a:lnTo>
                    <a:pt x="8290" y="7850"/>
                  </a:lnTo>
                  <a:lnTo>
                    <a:pt x="8363" y="7850"/>
                  </a:lnTo>
                  <a:lnTo>
                    <a:pt x="8400" y="7813"/>
                  </a:lnTo>
                  <a:lnTo>
                    <a:pt x="8510" y="7887"/>
                  </a:lnTo>
                  <a:lnTo>
                    <a:pt x="8584" y="7923"/>
                  </a:lnTo>
                  <a:lnTo>
                    <a:pt x="8694" y="7960"/>
                  </a:lnTo>
                  <a:lnTo>
                    <a:pt x="8767" y="7923"/>
                  </a:lnTo>
                  <a:lnTo>
                    <a:pt x="8877" y="7997"/>
                  </a:lnTo>
                  <a:lnTo>
                    <a:pt x="8987" y="7997"/>
                  </a:lnTo>
                  <a:lnTo>
                    <a:pt x="9060" y="8033"/>
                  </a:lnTo>
                  <a:lnTo>
                    <a:pt x="9134" y="7997"/>
                  </a:lnTo>
                  <a:lnTo>
                    <a:pt x="9207" y="7923"/>
                  </a:lnTo>
                  <a:lnTo>
                    <a:pt x="9207" y="7813"/>
                  </a:lnTo>
                  <a:lnTo>
                    <a:pt x="9207" y="7740"/>
                  </a:lnTo>
                  <a:lnTo>
                    <a:pt x="9134" y="7667"/>
                  </a:lnTo>
                  <a:lnTo>
                    <a:pt x="9170" y="7557"/>
                  </a:lnTo>
                  <a:lnTo>
                    <a:pt x="9207" y="7483"/>
                  </a:lnTo>
                  <a:lnTo>
                    <a:pt x="9244" y="7410"/>
                  </a:lnTo>
                  <a:lnTo>
                    <a:pt x="9244" y="7373"/>
                  </a:lnTo>
                  <a:lnTo>
                    <a:pt x="9207" y="7300"/>
                  </a:lnTo>
                  <a:lnTo>
                    <a:pt x="9170" y="7263"/>
                  </a:lnTo>
                  <a:lnTo>
                    <a:pt x="9134" y="7226"/>
                  </a:lnTo>
                  <a:lnTo>
                    <a:pt x="8987" y="7226"/>
                  </a:lnTo>
                  <a:lnTo>
                    <a:pt x="8694" y="7336"/>
                  </a:lnTo>
                  <a:lnTo>
                    <a:pt x="8694" y="7300"/>
                  </a:lnTo>
                  <a:lnTo>
                    <a:pt x="8877" y="7153"/>
                  </a:lnTo>
                  <a:lnTo>
                    <a:pt x="9060" y="6970"/>
                  </a:lnTo>
                  <a:lnTo>
                    <a:pt x="9134" y="6860"/>
                  </a:lnTo>
                  <a:lnTo>
                    <a:pt x="9244" y="7043"/>
                  </a:lnTo>
                  <a:lnTo>
                    <a:pt x="9501" y="7446"/>
                  </a:lnTo>
                  <a:lnTo>
                    <a:pt x="9537" y="7593"/>
                  </a:lnTo>
                  <a:lnTo>
                    <a:pt x="9317" y="7887"/>
                  </a:lnTo>
                  <a:lnTo>
                    <a:pt x="9024" y="8143"/>
                  </a:lnTo>
                  <a:lnTo>
                    <a:pt x="8730" y="8364"/>
                  </a:lnTo>
                  <a:lnTo>
                    <a:pt x="8400" y="8547"/>
                  </a:lnTo>
                  <a:lnTo>
                    <a:pt x="8070" y="8657"/>
                  </a:lnTo>
                  <a:lnTo>
                    <a:pt x="7703" y="8694"/>
                  </a:lnTo>
                  <a:lnTo>
                    <a:pt x="7520" y="8694"/>
                  </a:lnTo>
                  <a:lnTo>
                    <a:pt x="7373" y="8657"/>
                  </a:lnTo>
                  <a:lnTo>
                    <a:pt x="7190" y="8620"/>
                  </a:lnTo>
                  <a:lnTo>
                    <a:pt x="7006" y="8547"/>
                  </a:lnTo>
                  <a:lnTo>
                    <a:pt x="6823" y="8437"/>
                  </a:lnTo>
                  <a:lnTo>
                    <a:pt x="6676" y="8290"/>
                  </a:lnTo>
                  <a:lnTo>
                    <a:pt x="6419" y="7997"/>
                  </a:lnTo>
                  <a:lnTo>
                    <a:pt x="6199" y="7667"/>
                  </a:lnTo>
                  <a:lnTo>
                    <a:pt x="6053" y="7300"/>
                  </a:lnTo>
                  <a:lnTo>
                    <a:pt x="6016" y="6896"/>
                  </a:lnTo>
                  <a:lnTo>
                    <a:pt x="6016" y="6676"/>
                  </a:lnTo>
                  <a:lnTo>
                    <a:pt x="6053" y="6493"/>
                  </a:lnTo>
                  <a:lnTo>
                    <a:pt x="6089" y="6309"/>
                  </a:lnTo>
                  <a:lnTo>
                    <a:pt x="6163" y="6126"/>
                  </a:lnTo>
                  <a:lnTo>
                    <a:pt x="6273" y="5943"/>
                  </a:lnTo>
                  <a:lnTo>
                    <a:pt x="6383" y="5759"/>
                  </a:lnTo>
                  <a:lnTo>
                    <a:pt x="6566" y="5576"/>
                  </a:lnTo>
                  <a:lnTo>
                    <a:pt x="6786" y="5429"/>
                  </a:lnTo>
                  <a:close/>
                  <a:moveTo>
                    <a:pt x="3852" y="0"/>
                  </a:moveTo>
                  <a:lnTo>
                    <a:pt x="3522" y="37"/>
                  </a:lnTo>
                  <a:lnTo>
                    <a:pt x="3191" y="110"/>
                  </a:lnTo>
                  <a:lnTo>
                    <a:pt x="2898" y="257"/>
                  </a:lnTo>
                  <a:lnTo>
                    <a:pt x="2604" y="440"/>
                  </a:lnTo>
                  <a:lnTo>
                    <a:pt x="2348" y="660"/>
                  </a:lnTo>
                  <a:lnTo>
                    <a:pt x="2091" y="660"/>
                  </a:lnTo>
                  <a:lnTo>
                    <a:pt x="1871" y="734"/>
                  </a:lnTo>
                  <a:lnTo>
                    <a:pt x="1687" y="880"/>
                  </a:lnTo>
                  <a:lnTo>
                    <a:pt x="1541" y="1064"/>
                  </a:lnTo>
                  <a:lnTo>
                    <a:pt x="1394" y="1284"/>
                  </a:lnTo>
                  <a:lnTo>
                    <a:pt x="1321" y="1504"/>
                  </a:lnTo>
                  <a:lnTo>
                    <a:pt x="1137" y="1944"/>
                  </a:lnTo>
                  <a:lnTo>
                    <a:pt x="660" y="3522"/>
                  </a:lnTo>
                  <a:lnTo>
                    <a:pt x="404" y="4292"/>
                  </a:lnTo>
                  <a:lnTo>
                    <a:pt x="183" y="5062"/>
                  </a:lnTo>
                  <a:lnTo>
                    <a:pt x="37" y="5759"/>
                  </a:lnTo>
                  <a:lnTo>
                    <a:pt x="0" y="6126"/>
                  </a:lnTo>
                  <a:lnTo>
                    <a:pt x="0" y="6456"/>
                  </a:lnTo>
                  <a:lnTo>
                    <a:pt x="0" y="6786"/>
                  </a:lnTo>
                  <a:lnTo>
                    <a:pt x="73" y="7153"/>
                  </a:lnTo>
                  <a:lnTo>
                    <a:pt x="183" y="7483"/>
                  </a:lnTo>
                  <a:lnTo>
                    <a:pt x="330" y="7813"/>
                  </a:lnTo>
                  <a:lnTo>
                    <a:pt x="477" y="8033"/>
                  </a:lnTo>
                  <a:lnTo>
                    <a:pt x="660" y="8253"/>
                  </a:lnTo>
                  <a:lnTo>
                    <a:pt x="880" y="8474"/>
                  </a:lnTo>
                  <a:lnTo>
                    <a:pt x="1101" y="8657"/>
                  </a:lnTo>
                  <a:lnTo>
                    <a:pt x="1357" y="8767"/>
                  </a:lnTo>
                  <a:lnTo>
                    <a:pt x="1651" y="8877"/>
                  </a:lnTo>
                  <a:lnTo>
                    <a:pt x="1908" y="8914"/>
                  </a:lnTo>
                  <a:lnTo>
                    <a:pt x="2201" y="8950"/>
                  </a:lnTo>
                  <a:lnTo>
                    <a:pt x="2458" y="8914"/>
                  </a:lnTo>
                  <a:lnTo>
                    <a:pt x="2678" y="8840"/>
                  </a:lnTo>
                  <a:lnTo>
                    <a:pt x="2898" y="8730"/>
                  </a:lnTo>
                  <a:lnTo>
                    <a:pt x="3081" y="8620"/>
                  </a:lnTo>
                  <a:lnTo>
                    <a:pt x="3448" y="8290"/>
                  </a:lnTo>
                  <a:lnTo>
                    <a:pt x="3778" y="7923"/>
                  </a:lnTo>
                  <a:lnTo>
                    <a:pt x="3815" y="7960"/>
                  </a:lnTo>
                  <a:lnTo>
                    <a:pt x="3925" y="7960"/>
                  </a:lnTo>
                  <a:lnTo>
                    <a:pt x="4035" y="7887"/>
                  </a:lnTo>
                  <a:lnTo>
                    <a:pt x="4108" y="7813"/>
                  </a:lnTo>
                  <a:lnTo>
                    <a:pt x="4108" y="7740"/>
                  </a:lnTo>
                  <a:lnTo>
                    <a:pt x="4072" y="7593"/>
                  </a:lnTo>
                  <a:lnTo>
                    <a:pt x="4182" y="7446"/>
                  </a:lnTo>
                  <a:lnTo>
                    <a:pt x="4512" y="6896"/>
                  </a:lnTo>
                  <a:lnTo>
                    <a:pt x="4769" y="6309"/>
                  </a:lnTo>
                  <a:lnTo>
                    <a:pt x="5025" y="5722"/>
                  </a:lnTo>
                  <a:lnTo>
                    <a:pt x="5209" y="5099"/>
                  </a:lnTo>
                  <a:lnTo>
                    <a:pt x="5246" y="5062"/>
                  </a:lnTo>
                  <a:lnTo>
                    <a:pt x="5282" y="4989"/>
                  </a:lnTo>
                  <a:lnTo>
                    <a:pt x="5282" y="4915"/>
                  </a:lnTo>
                  <a:lnTo>
                    <a:pt x="5466" y="4292"/>
                  </a:lnTo>
                  <a:lnTo>
                    <a:pt x="5612" y="3632"/>
                  </a:lnTo>
                  <a:lnTo>
                    <a:pt x="5722" y="2971"/>
                  </a:lnTo>
                  <a:lnTo>
                    <a:pt x="5796" y="2311"/>
                  </a:lnTo>
                  <a:lnTo>
                    <a:pt x="5832" y="1981"/>
                  </a:lnTo>
                  <a:lnTo>
                    <a:pt x="5796" y="1651"/>
                  </a:lnTo>
                  <a:lnTo>
                    <a:pt x="5759" y="1357"/>
                  </a:lnTo>
                  <a:lnTo>
                    <a:pt x="5649" y="1064"/>
                  </a:lnTo>
                  <a:lnTo>
                    <a:pt x="5539" y="807"/>
                  </a:lnTo>
                  <a:lnTo>
                    <a:pt x="5356" y="587"/>
                  </a:lnTo>
                  <a:lnTo>
                    <a:pt x="5099" y="367"/>
                  </a:lnTo>
                  <a:lnTo>
                    <a:pt x="4842" y="184"/>
                  </a:lnTo>
                  <a:lnTo>
                    <a:pt x="4512" y="73"/>
                  </a:lnTo>
                  <a:lnTo>
                    <a:pt x="4182" y="0"/>
                  </a:lnTo>
                  <a:close/>
                  <a:moveTo>
                    <a:pt x="8730" y="3962"/>
                  </a:moveTo>
                  <a:lnTo>
                    <a:pt x="8584" y="4072"/>
                  </a:lnTo>
                  <a:lnTo>
                    <a:pt x="8437" y="4182"/>
                  </a:lnTo>
                  <a:lnTo>
                    <a:pt x="8327" y="4329"/>
                  </a:lnTo>
                  <a:lnTo>
                    <a:pt x="7887" y="4439"/>
                  </a:lnTo>
                  <a:lnTo>
                    <a:pt x="7336" y="4585"/>
                  </a:lnTo>
                  <a:lnTo>
                    <a:pt x="6786" y="4842"/>
                  </a:lnTo>
                  <a:lnTo>
                    <a:pt x="6566" y="4989"/>
                  </a:lnTo>
                  <a:lnTo>
                    <a:pt x="6309" y="5172"/>
                  </a:lnTo>
                  <a:lnTo>
                    <a:pt x="6089" y="5356"/>
                  </a:lnTo>
                  <a:lnTo>
                    <a:pt x="5906" y="5576"/>
                  </a:lnTo>
                  <a:lnTo>
                    <a:pt x="5759" y="5796"/>
                  </a:lnTo>
                  <a:lnTo>
                    <a:pt x="5612" y="6053"/>
                  </a:lnTo>
                  <a:lnTo>
                    <a:pt x="5539" y="6309"/>
                  </a:lnTo>
                  <a:lnTo>
                    <a:pt x="5502" y="6603"/>
                  </a:lnTo>
                  <a:lnTo>
                    <a:pt x="5466" y="6860"/>
                  </a:lnTo>
                  <a:lnTo>
                    <a:pt x="5502" y="7116"/>
                  </a:lnTo>
                  <a:lnTo>
                    <a:pt x="5539" y="7373"/>
                  </a:lnTo>
                  <a:lnTo>
                    <a:pt x="5612" y="7630"/>
                  </a:lnTo>
                  <a:lnTo>
                    <a:pt x="5722" y="7887"/>
                  </a:lnTo>
                  <a:lnTo>
                    <a:pt x="5869" y="8107"/>
                  </a:lnTo>
                  <a:lnTo>
                    <a:pt x="6016" y="8327"/>
                  </a:lnTo>
                  <a:lnTo>
                    <a:pt x="6199" y="8547"/>
                  </a:lnTo>
                  <a:lnTo>
                    <a:pt x="6419" y="8730"/>
                  </a:lnTo>
                  <a:lnTo>
                    <a:pt x="6639" y="8914"/>
                  </a:lnTo>
                  <a:lnTo>
                    <a:pt x="6860" y="9060"/>
                  </a:lnTo>
                  <a:lnTo>
                    <a:pt x="7116" y="9170"/>
                  </a:lnTo>
                  <a:lnTo>
                    <a:pt x="7410" y="9244"/>
                  </a:lnTo>
                  <a:lnTo>
                    <a:pt x="7703" y="9281"/>
                  </a:lnTo>
                  <a:lnTo>
                    <a:pt x="8033" y="9244"/>
                  </a:lnTo>
                  <a:lnTo>
                    <a:pt x="8327" y="9170"/>
                  </a:lnTo>
                  <a:lnTo>
                    <a:pt x="8620" y="9024"/>
                  </a:lnTo>
                  <a:lnTo>
                    <a:pt x="8877" y="8877"/>
                  </a:lnTo>
                  <a:lnTo>
                    <a:pt x="9391" y="8547"/>
                  </a:lnTo>
                  <a:lnTo>
                    <a:pt x="9611" y="8364"/>
                  </a:lnTo>
                  <a:lnTo>
                    <a:pt x="9794" y="8143"/>
                  </a:lnTo>
                  <a:lnTo>
                    <a:pt x="9977" y="7923"/>
                  </a:lnTo>
                  <a:lnTo>
                    <a:pt x="10161" y="7703"/>
                  </a:lnTo>
                  <a:lnTo>
                    <a:pt x="10418" y="7190"/>
                  </a:lnTo>
                  <a:lnTo>
                    <a:pt x="10638" y="6676"/>
                  </a:lnTo>
                  <a:lnTo>
                    <a:pt x="10711" y="6346"/>
                  </a:lnTo>
                  <a:lnTo>
                    <a:pt x="10748" y="6053"/>
                  </a:lnTo>
                  <a:lnTo>
                    <a:pt x="10748" y="5722"/>
                  </a:lnTo>
                  <a:lnTo>
                    <a:pt x="10711" y="5466"/>
                  </a:lnTo>
                  <a:lnTo>
                    <a:pt x="10601" y="5172"/>
                  </a:lnTo>
                  <a:lnTo>
                    <a:pt x="10454" y="4915"/>
                  </a:lnTo>
                  <a:lnTo>
                    <a:pt x="10271" y="4659"/>
                  </a:lnTo>
                  <a:lnTo>
                    <a:pt x="10051" y="4439"/>
                  </a:lnTo>
                  <a:lnTo>
                    <a:pt x="9794" y="4255"/>
                  </a:lnTo>
                  <a:lnTo>
                    <a:pt x="9537" y="4108"/>
                  </a:lnTo>
                  <a:lnTo>
                    <a:pt x="9244" y="3998"/>
                  </a:lnTo>
                  <a:lnTo>
                    <a:pt x="8950" y="3962"/>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318" name="Google Shape;318;p5"/>
            <p:cNvSpPr/>
            <p:nvPr/>
          </p:nvSpPr>
          <p:spPr>
            <a:xfrm>
              <a:off x="6385050" y="4208725"/>
              <a:ext cx="422775" cy="298975"/>
            </a:xfrm>
            <a:custGeom>
              <a:avLst/>
              <a:gdLst/>
              <a:ahLst/>
              <a:cxnLst/>
              <a:rect l="l" t="t" r="r" b="b"/>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319" name="Google Shape;319;p5"/>
            <p:cNvSpPr/>
            <p:nvPr/>
          </p:nvSpPr>
          <p:spPr>
            <a:xfrm>
              <a:off x="7121425" y="2437925"/>
              <a:ext cx="246700" cy="315500"/>
            </a:xfrm>
            <a:custGeom>
              <a:avLst/>
              <a:gdLst/>
              <a:ahLst/>
              <a:cxnLst/>
              <a:rect l="l" t="t" r="r" b="b"/>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320" name="Google Shape;320;p5"/>
            <p:cNvSpPr/>
            <p:nvPr/>
          </p:nvSpPr>
          <p:spPr>
            <a:xfrm>
              <a:off x="6062250" y="3853825"/>
              <a:ext cx="332900" cy="376025"/>
            </a:xfrm>
            <a:custGeom>
              <a:avLst/>
              <a:gdLst/>
              <a:ahLst/>
              <a:cxnLst/>
              <a:rect l="l" t="t" r="r" b="b"/>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321" name="Google Shape;321;p5"/>
            <p:cNvSpPr/>
            <p:nvPr/>
          </p:nvSpPr>
          <p:spPr>
            <a:xfrm>
              <a:off x="6023725" y="3167900"/>
              <a:ext cx="340250" cy="227450"/>
            </a:xfrm>
            <a:custGeom>
              <a:avLst/>
              <a:gdLst/>
              <a:ahLst/>
              <a:cxnLst/>
              <a:rect l="l" t="t" r="r" b="b"/>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322" name="Google Shape;322;p5"/>
            <p:cNvSpPr/>
            <p:nvPr/>
          </p:nvSpPr>
          <p:spPr>
            <a:xfrm>
              <a:off x="7109500" y="3449425"/>
              <a:ext cx="154100" cy="165100"/>
            </a:xfrm>
            <a:custGeom>
              <a:avLst/>
              <a:gdLst/>
              <a:ahLst/>
              <a:cxnLst/>
              <a:rect l="l" t="t" r="r" b="b"/>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grpSp>
      <p:cxnSp>
        <p:nvCxnSpPr>
          <p:cNvPr id="323" name="Google Shape;323;p5"/>
          <p:cNvCxnSpPr/>
          <p:nvPr/>
        </p:nvCxnSpPr>
        <p:spPr>
          <a:xfrm>
            <a:off x="850475" y="1031425"/>
            <a:ext cx="6037800" cy="0"/>
          </a:xfrm>
          <a:prstGeom prst="straightConnector1">
            <a:avLst/>
          </a:prstGeom>
          <a:noFill/>
          <a:ln w="19050" cap="rnd" cmpd="sng">
            <a:solidFill>
              <a:srgbClr val="A4C2F4"/>
            </a:solidFill>
            <a:prstDash val="dash"/>
            <a:round/>
            <a:headEnd type="none" w="med" len="med"/>
            <a:tailEnd type="none" w="med" len="med"/>
          </a:ln>
        </p:spPr>
      </p:cxnSp>
      <p:sp>
        <p:nvSpPr>
          <p:cNvPr id="324" name="Google Shape;324;p5"/>
          <p:cNvSpPr txBox="1">
            <a:spLocks noGrp="1"/>
          </p:cNvSpPr>
          <p:nvPr>
            <p:ph type="sldNum" idx="12"/>
          </p:nvPr>
        </p:nvSpPr>
        <p:spPr>
          <a:xfrm>
            <a:off x="90619" y="472273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76"/>
        <p:cNvGrpSpPr/>
        <p:nvPr/>
      </p:nvGrpSpPr>
      <p:grpSpPr>
        <a:xfrm>
          <a:off x="0" y="0"/>
          <a:ext cx="0" cy="0"/>
          <a:chOff x="0" y="0"/>
          <a:chExt cx="0" cy="0"/>
        </a:xfrm>
      </p:grpSpPr>
      <p:sp>
        <p:nvSpPr>
          <p:cNvPr id="477" name="Google Shape;477;p10"/>
          <p:cNvSpPr/>
          <p:nvPr/>
        </p:nvSpPr>
        <p:spPr>
          <a:xfrm>
            <a:off x="7302880" y="-294362"/>
            <a:ext cx="450550" cy="558734"/>
          </a:xfrm>
          <a:custGeom>
            <a:avLst/>
            <a:gdLst/>
            <a:ahLst/>
            <a:cxnLst/>
            <a:rect l="l" t="t" r="r" b="b"/>
            <a:pathLst>
              <a:path w="15884" h="19698" extrusionOk="0">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78" name="Google Shape;478;p10"/>
          <p:cNvSpPr/>
          <p:nvPr/>
        </p:nvSpPr>
        <p:spPr>
          <a:xfrm>
            <a:off x="-35374" y="3366963"/>
            <a:ext cx="443260" cy="504670"/>
          </a:xfrm>
          <a:custGeom>
            <a:avLst/>
            <a:gdLst/>
            <a:ahLst/>
            <a:cxnLst/>
            <a:rect l="l" t="t" r="r" b="b"/>
            <a:pathLst>
              <a:path w="15627" h="17792" extrusionOk="0">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79" name="Google Shape;479;p10"/>
          <p:cNvSpPr/>
          <p:nvPr/>
        </p:nvSpPr>
        <p:spPr>
          <a:xfrm>
            <a:off x="8817948" y="3439661"/>
            <a:ext cx="414157" cy="507762"/>
          </a:xfrm>
          <a:custGeom>
            <a:avLst/>
            <a:gdLst/>
            <a:ahLst/>
            <a:cxnLst/>
            <a:rect l="l" t="t" r="r" b="b"/>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80" name="Google Shape;480;p10"/>
          <p:cNvSpPr/>
          <p:nvPr/>
        </p:nvSpPr>
        <p:spPr>
          <a:xfrm>
            <a:off x="8742973" y="4166677"/>
            <a:ext cx="495281" cy="340238"/>
          </a:xfrm>
          <a:custGeom>
            <a:avLst/>
            <a:gdLst/>
            <a:ahLst/>
            <a:cxnLst/>
            <a:rect l="l" t="t" r="r" b="b"/>
            <a:pathLst>
              <a:path w="17461" h="11995" extrusionOk="0">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81" name="Google Shape;481;p10"/>
          <p:cNvSpPr/>
          <p:nvPr/>
        </p:nvSpPr>
        <p:spPr>
          <a:xfrm>
            <a:off x="8360955" y="4506916"/>
            <a:ext cx="372518" cy="384998"/>
          </a:xfrm>
          <a:custGeom>
            <a:avLst/>
            <a:gdLst/>
            <a:ahLst/>
            <a:cxnLst/>
            <a:rect l="l" t="t" r="r" b="b"/>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82" name="Google Shape;482;p10"/>
          <p:cNvSpPr/>
          <p:nvPr/>
        </p:nvSpPr>
        <p:spPr>
          <a:xfrm>
            <a:off x="-77078" y="1488018"/>
            <a:ext cx="339602" cy="400617"/>
          </a:xfrm>
          <a:custGeom>
            <a:avLst/>
            <a:gdLst/>
            <a:ahLst/>
            <a:cxnLst/>
            <a:rect l="l" t="t" r="r" b="b"/>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83" name="Google Shape;483;p10"/>
          <p:cNvSpPr/>
          <p:nvPr/>
        </p:nvSpPr>
        <p:spPr>
          <a:xfrm>
            <a:off x="8052572" y="4825260"/>
            <a:ext cx="589992" cy="414129"/>
          </a:xfrm>
          <a:custGeom>
            <a:avLst/>
            <a:gdLst/>
            <a:ahLst/>
            <a:cxnLst/>
            <a:rect l="l" t="t" r="r" b="b"/>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84" name="Google Shape;484;p10"/>
          <p:cNvSpPr/>
          <p:nvPr/>
        </p:nvSpPr>
        <p:spPr>
          <a:xfrm>
            <a:off x="8052577" y="4132327"/>
            <a:ext cx="388118" cy="408938"/>
          </a:xfrm>
          <a:custGeom>
            <a:avLst/>
            <a:gdLst/>
            <a:ahLst/>
            <a:cxnLst/>
            <a:rect l="l" t="t" r="r" b="b"/>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85" name="Google Shape;485;p10"/>
          <p:cNvSpPr/>
          <p:nvPr/>
        </p:nvSpPr>
        <p:spPr>
          <a:xfrm>
            <a:off x="7430898" y="4873171"/>
            <a:ext cx="297606" cy="211234"/>
          </a:xfrm>
          <a:custGeom>
            <a:avLst/>
            <a:gdLst/>
            <a:ahLst/>
            <a:cxnLst/>
            <a:rect l="l" t="t" r="r" b="b"/>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86" name="Google Shape;486;p10"/>
          <p:cNvSpPr/>
          <p:nvPr/>
        </p:nvSpPr>
        <p:spPr>
          <a:xfrm>
            <a:off x="8749725" y="4950125"/>
            <a:ext cx="288245" cy="184202"/>
          </a:xfrm>
          <a:custGeom>
            <a:avLst/>
            <a:gdLst/>
            <a:ahLst/>
            <a:cxnLst/>
            <a:rect l="l" t="t" r="r" b="b"/>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87" name="Google Shape;487;p10"/>
          <p:cNvSpPr/>
          <p:nvPr/>
        </p:nvSpPr>
        <p:spPr>
          <a:xfrm>
            <a:off x="8522444" y="4000279"/>
            <a:ext cx="306966" cy="385027"/>
          </a:xfrm>
          <a:custGeom>
            <a:avLst/>
            <a:gdLst/>
            <a:ahLst/>
            <a:cxnLst/>
            <a:rect l="l" t="t" r="r" b="b"/>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88" name="Google Shape;488;p10"/>
          <p:cNvSpPr/>
          <p:nvPr/>
        </p:nvSpPr>
        <p:spPr>
          <a:xfrm>
            <a:off x="8829403" y="4583868"/>
            <a:ext cx="391238" cy="289295"/>
          </a:xfrm>
          <a:custGeom>
            <a:avLst/>
            <a:gdLst/>
            <a:ahLst/>
            <a:cxnLst/>
            <a:rect l="l" t="t" r="r" b="b"/>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89" name="Google Shape;489;p10"/>
          <p:cNvSpPr/>
          <p:nvPr/>
        </p:nvSpPr>
        <p:spPr>
          <a:xfrm>
            <a:off x="8963979" y="1338718"/>
            <a:ext cx="180033" cy="373539"/>
          </a:xfrm>
          <a:custGeom>
            <a:avLst/>
            <a:gdLst/>
            <a:ahLst/>
            <a:cxnLst/>
            <a:rect l="l" t="t" r="r" b="b"/>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90" name="Google Shape;490;p10"/>
          <p:cNvSpPr/>
          <p:nvPr/>
        </p:nvSpPr>
        <p:spPr>
          <a:xfrm rot="-2426120">
            <a:off x="7110132" y="4877011"/>
            <a:ext cx="279910" cy="357971"/>
          </a:xfrm>
          <a:custGeom>
            <a:avLst/>
            <a:gdLst/>
            <a:ahLst/>
            <a:cxnLst/>
            <a:rect l="l" t="t" r="r" b="b"/>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91" name="Google Shape;491;p10"/>
          <p:cNvSpPr/>
          <p:nvPr/>
        </p:nvSpPr>
        <p:spPr>
          <a:xfrm>
            <a:off x="7659648" y="4370196"/>
            <a:ext cx="377708" cy="426638"/>
          </a:xfrm>
          <a:custGeom>
            <a:avLst/>
            <a:gdLst/>
            <a:ahLst/>
            <a:cxnLst/>
            <a:rect l="l" t="t" r="r" b="b"/>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92" name="Google Shape;492;p10"/>
          <p:cNvSpPr/>
          <p:nvPr/>
        </p:nvSpPr>
        <p:spPr>
          <a:xfrm>
            <a:off x="8797588" y="3078732"/>
            <a:ext cx="386048" cy="258065"/>
          </a:xfrm>
          <a:custGeom>
            <a:avLst/>
            <a:gdLst/>
            <a:ahLst/>
            <a:cxnLst/>
            <a:rect l="l" t="t" r="r" b="b"/>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93" name="Google Shape;493;p10"/>
          <p:cNvSpPr/>
          <p:nvPr/>
        </p:nvSpPr>
        <p:spPr>
          <a:xfrm>
            <a:off x="7782420" y="4885132"/>
            <a:ext cx="174842" cy="187322"/>
          </a:xfrm>
          <a:custGeom>
            <a:avLst/>
            <a:gdLst/>
            <a:ahLst/>
            <a:cxnLst/>
            <a:rect l="l" t="t" r="r" b="b"/>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94" name="Google Shape;494;p10"/>
          <p:cNvSpPr/>
          <p:nvPr/>
        </p:nvSpPr>
        <p:spPr>
          <a:xfrm>
            <a:off x="346877" y="608615"/>
            <a:ext cx="210213" cy="458889"/>
          </a:xfrm>
          <a:custGeom>
            <a:avLst/>
            <a:gdLst/>
            <a:ahLst/>
            <a:cxnLst/>
            <a:rect l="l" t="t" r="r" b="b"/>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95" name="Google Shape;495;p10"/>
          <p:cNvSpPr/>
          <p:nvPr/>
        </p:nvSpPr>
        <p:spPr>
          <a:xfrm>
            <a:off x="645010" y="355961"/>
            <a:ext cx="414157" cy="507762"/>
          </a:xfrm>
          <a:custGeom>
            <a:avLst/>
            <a:gdLst/>
            <a:ahLst/>
            <a:cxnLst/>
            <a:rect l="l" t="t" r="r" b="b"/>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96" name="Google Shape;496;p10"/>
          <p:cNvSpPr/>
          <p:nvPr/>
        </p:nvSpPr>
        <p:spPr>
          <a:xfrm>
            <a:off x="8318810" y="-29822"/>
            <a:ext cx="456818" cy="425588"/>
          </a:xfrm>
          <a:custGeom>
            <a:avLst/>
            <a:gdLst/>
            <a:ahLst/>
            <a:cxnLst/>
            <a:rect l="l" t="t" r="r" b="b"/>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97" name="Google Shape;497;p10"/>
          <p:cNvSpPr/>
          <p:nvPr/>
        </p:nvSpPr>
        <p:spPr>
          <a:xfrm>
            <a:off x="-8" y="1013366"/>
            <a:ext cx="372518" cy="384998"/>
          </a:xfrm>
          <a:custGeom>
            <a:avLst/>
            <a:gdLst/>
            <a:ahLst/>
            <a:cxnLst/>
            <a:rect l="l" t="t" r="r" b="b"/>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98" name="Google Shape;498;p10"/>
          <p:cNvSpPr/>
          <p:nvPr/>
        </p:nvSpPr>
        <p:spPr>
          <a:xfrm>
            <a:off x="8699356" y="179112"/>
            <a:ext cx="521292" cy="538992"/>
          </a:xfrm>
          <a:custGeom>
            <a:avLst/>
            <a:gdLst/>
            <a:ahLst/>
            <a:cxnLst/>
            <a:rect l="l" t="t" r="r" b="b"/>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99" name="Google Shape;499;p10"/>
          <p:cNvSpPr/>
          <p:nvPr/>
        </p:nvSpPr>
        <p:spPr>
          <a:xfrm>
            <a:off x="700454" y="4557600"/>
            <a:ext cx="504670" cy="400627"/>
          </a:xfrm>
          <a:custGeom>
            <a:avLst/>
            <a:gdLst/>
            <a:ahLst/>
            <a:cxnLst/>
            <a:rect l="l" t="t" r="r" b="b"/>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500" name="Google Shape;500;p10"/>
          <p:cNvSpPr/>
          <p:nvPr/>
        </p:nvSpPr>
        <p:spPr>
          <a:xfrm>
            <a:off x="258967" y="-86251"/>
            <a:ext cx="470320" cy="442210"/>
          </a:xfrm>
          <a:custGeom>
            <a:avLst/>
            <a:gdLst/>
            <a:ahLst/>
            <a:cxnLst/>
            <a:rect l="l" t="t" r="r" b="b"/>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501" name="Google Shape;501;p10"/>
          <p:cNvSpPr/>
          <p:nvPr/>
        </p:nvSpPr>
        <p:spPr>
          <a:xfrm>
            <a:off x="-35016" y="4075593"/>
            <a:ext cx="339602" cy="400617"/>
          </a:xfrm>
          <a:custGeom>
            <a:avLst/>
            <a:gdLst/>
            <a:ahLst/>
            <a:cxnLst/>
            <a:rect l="l" t="t" r="r" b="b"/>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502" name="Google Shape;502;p10"/>
          <p:cNvSpPr/>
          <p:nvPr/>
        </p:nvSpPr>
        <p:spPr>
          <a:xfrm>
            <a:off x="721258" y="4998019"/>
            <a:ext cx="463059" cy="177962"/>
          </a:xfrm>
          <a:custGeom>
            <a:avLst/>
            <a:gdLst/>
            <a:ahLst/>
            <a:cxnLst/>
            <a:rect l="l" t="t" r="r" b="b"/>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503" name="Google Shape;503;p10"/>
          <p:cNvSpPr/>
          <p:nvPr/>
        </p:nvSpPr>
        <p:spPr>
          <a:xfrm>
            <a:off x="-243128" y="54210"/>
            <a:ext cx="589992" cy="414129"/>
          </a:xfrm>
          <a:custGeom>
            <a:avLst/>
            <a:gdLst/>
            <a:ahLst/>
            <a:cxnLst/>
            <a:rect l="l" t="t" r="r" b="b"/>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504" name="Google Shape;504;p10"/>
          <p:cNvSpPr/>
          <p:nvPr/>
        </p:nvSpPr>
        <p:spPr>
          <a:xfrm>
            <a:off x="7842052" y="-100873"/>
            <a:ext cx="388118" cy="408938"/>
          </a:xfrm>
          <a:custGeom>
            <a:avLst/>
            <a:gdLst/>
            <a:ahLst/>
            <a:cxnLst/>
            <a:rect l="l" t="t" r="r" b="b"/>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505" name="Google Shape;505;p10"/>
          <p:cNvSpPr/>
          <p:nvPr/>
        </p:nvSpPr>
        <p:spPr>
          <a:xfrm>
            <a:off x="-38626" y="579046"/>
            <a:ext cx="297606" cy="211234"/>
          </a:xfrm>
          <a:custGeom>
            <a:avLst/>
            <a:gdLst/>
            <a:ahLst/>
            <a:cxnLst/>
            <a:rect l="l" t="t" r="r" b="b"/>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506" name="Google Shape;506;p10"/>
          <p:cNvSpPr/>
          <p:nvPr/>
        </p:nvSpPr>
        <p:spPr>
          <a:xfrm>
            <a:off x="1403775" y="11500"/>
            <a:ext cx="288245" cy="184202"/>
          </a:xfrm>
          <a:custGeom>
            <a:avLst/>
            <a:gdLst/>
            <a:ahLst/>
            <a:cxnLst/>
            <a:rect l="l" t="t" r="r" b="b"/>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507" name="Google Shape;507;p10"/>
          <p:cNvSpPr/>
          <p:nvPr/>
        </p:nvSpPr>
        <p:spPr>
          <a:xfrm>
            <a:off x="955990" y="-57166"/>
            <a:ext cx="323616" cy="321546"/>
          </a:xfrm>
          <a:custGeom>
            <a:avLst/>
            <a:gdLst/>
            <a:ahLst/>
            <a:cxnLst/>
            <a:rect l="l" t="t" r="r" b="b"/>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508" name="Google Shape;508;p10"/>
          <p:cNvSpPr/>
          <p:nvPr/>
        </p:nvSpPr>
        <p:spPr>
          <a:xfrm>
            <a:off x="1333294" y="4678454"/>
            <a:ext cx="306966" cy="385027"/>
          </a:xfrm>
          <a:custGeom>
            <a:avLst/>
            <a:gdLst/>
            <a:ahLst/>
            <a:cxnLst/>
            <a:rect l="l" t="t" r="r" b="b"/>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509" name="Google Shape;509;p10"/>
          <p:cNvSpPr/>
          <p:nvPr/>
        </p:nvSpPr>
        <p:spPr>
          <a:xfrm>
            <a:off x="91624" y="4552927"/>
            <a:ext cx="416228" cy="409988"/>
          </a:xfrm>
          <a:custGeom>
            <a:avLst/>
            <a:gdLst/>
            <a:ahLst/>
            <a:cxnLst/>
            <a:rect l="l" t="t" r="r" b="b"/>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510" name="Google Shape;510;p10"/>
          <p:cNvSpPr/>
          <p:nvPr/>
        </p:nvSpPr>
        <p:spPr>
          <a:xfrm>
            <a:off x="1525678" y="4911343"/>
            <a:ext cx="391238" cy="289295"/>
          </a:xfrm>
          <a:custGeom>
            <a:avLst/>
            <a:gdLst/>
            <a:ahLst/>
            <a:cxnLst/>
            <a:rect l="l" t="t" r="r" b="b"/>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511" name="Google Shape;511;p10"/>
          <p:cNvSpPr/>
          <p:nvPr/>
        </p:nvSpPr>
        <p:spPr>
          <a:xfrm>
            <a:off x="2704" y="4900231"/>
            <a:ext cx="180033" cy="373539"/>
          </a:xfrm>
          <a:custGeom>
            <a:avLst/>
            <a:gdLst/>
            <a:ahLst/>
            <a:cxnLst/>
            <a:rect l="l" t="t" r="r" b="b"/>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512" name="Google Shape;512;p10"/>
          <p:cNvSpPr/>
          <p:nvPr/>
        </p:nvSpPr>
        <p:spPr>
          <a:xfrm rot="1920548">
            <a:off x="8225551" y="625274"/>
            <a:ext cx="501522" cy="425557"/>
          </a:xfrm>
          <a:custGeom>
            <a:avLst/>
            <a:gdLst/>
            <a:ahLst/>
            <a:cxnLst/>
            <a:rect l="l" t="t" r="r" b="b"/>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513" name="Google Shape;513;p10"/>
          <p:cNvSpPr/>
          <p:nvPr/>
        </p:nvSpPr>
        <p:spPr>
          <a:xfrm>
            <a:off x="346867" y="4064142"/>
            <a:ext cx="479681" cy="339217"/>
          </a:xfrm>
          <a:custGeom>
            <a:avLst/>
            <a:gdLst/>
            <a:ahLst/>
            <a:cxnLst/>
            <a:rect l="l" t="t" r="r" b="b"/>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514" name="Google Shape;514;p10"/>
          <p:cNvSpPr/>
          <p:nvPr/>
        </p:nvSpPr>
        <p:spPr>
          <a:xfrm rot="-5400000">
            <a:off x="7996280" y="316930"/>
            <a:ext cx="279906" cy="357966"/>
          </a:xfrm>
          <a:custGeom>
            <a:avLst/>
            <a:gdLst/>
            <a:ahLst/>
            <a:cxnLst/>
            <a:rect l="l" t="t" r="r" b="b"/>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515" name="Google Shape;515;p10"/>
          <p:cNvSpPr/>
          <p:nvPr/>
        </p:nvSpPr>
        <p:spPr>
          <a:xfrm>
            <a:off x="8801760" y="790271"/>
            <a:ext cx="377708" cy="426638"/>
          </a:xfrm>
          <a:custGeom>
            <a:avLst/>
            <a:gdLst/>
            <a:ahLst/>
            <a:cxnLst/>
            <a:rect l="l" t="t" r="r" b="b"/>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516" name="Google Shape;516;p10"/>
          <p:cNvSpPr/>
          <p:nvPr/>
        </p:nvSpPr>
        <p:spPr>
          <a:xfrm>
            <a:off x="258963" y="4957957"/>
            <a:ext cx="386048" cy="258065"/>
          </a:xfrm>
          <a:custGeom>
            <a:avLst/>
            <a:gdLst/>
            <a:ahLst/>
            <a:cxnLst/>
            <a:rect l="l" t="t" r="r" b="b"/>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517" name="Google Shape;517;p10"/>
          <p:cNvSpPr/>
          <p:nvPr/>
        </p:nvSpPr>
        <p:spPr>
          <a:xfrm>
            <a:off x="8699345" y="1151407"/>
            <a:ext cx="174842" cy="187322"/>
          </a:xfrm>
          <a:custGeom>
            <a:avLst/>
            <a:gdLst/>
            <a:ahLst/>
            <a:cxnLst/>
            <a:rect l="l" t="t" r="r" b="b"/>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518" name="Google Shape;518;p10"/>
          <p:cNvSpPr txBox="1">
            <a:spLocks noGrp="1"/>
          </p:cNvSpPr>
          <p:nvPr>
            <p:ph type="sldNum" idx="12"/>
          </p:nvPr>
        </p:nvSpPr>
        <p:spPr>
          <a:xfrm>
            <a:off x="4297650" y="4853299"/>
            <a:ext cx="548700" cy="290100"/>
          </a:xfrm>
          <a:prstGeom prst="rect">
            <a:avLst/>
          </a:prstGeom>
        </p:spPr>
        <p:txBody>
          <a:bodyPr spcFirstLastPara="1" wrap="square" lIns="91425" tIns="91425" rIns="91425" bIns="91425" anchor="ctr" anchorCtr="0">
            <a:noAutofit/>
          </a:bodyPr>
          <a:lstStyle>
            <a:lvl1pPr lvl="0" algn="ctr" rtl="0">
              <a:buNone/>
              <a:defRPr/>
            </a:lvl1pPr>
            <a:lvl2pPr lvl="1" algn="ctr" rtl="0">
              <a:buNone/>
              <a:defRPr/>
            </a:lvl2pPr>
            <a:lvl3pPr lvl="2" algn="ctr" rtl="0">
              <a:buNone/>
              <a:defRPr/>
            </a:lvl3pPr>
            <a:lvl4pPr lvl="3" algn="ctr" rtl="0">
              <a:buNone/>
              <a:defRPr/>
            </a:lvl4pPr>
            <a:lvl5pPr lvl="4" algn="ctr" rtl="0">
              <a:buNone/>
              <a:defRPr/>
            </a:lvl5pPr>
            <a:lvl6pPr lvl="5" algn="ctr" rtl="0">
              <a:buNone/>
              <a:defRPr/>
            </a:lvl6pPr>
            <a:lvl7pPr lvl="6" algn="ctr" rtl="0">
              <a:buNone/>
              <a:defRPr/>
            </a:lvl7pPr>
            <a:lvl8pPr lvl="7" algn="ctr" rtl="0">
              <a:buNone/>
              <a:defRPr/>
            </a:lvl8pPr>
            <a:lvl9pPr lvl="8" algn="ctr" rtl="0">
              <a:buNone/>
              <a:defRPr/>
            </a:lvl9pPr>
          </a:lstStyle>
          <a:p>
            <a:pPr marL="0" lvl="0" indent="0" algn="ct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425052241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bwMode="auto">
      <p:bgPr>
        <a:solidFill>
          <a:schemeClr val="lt1"/>
        </a:solidFill>
        <a:effectLst/>
      </p:bgPr>
    </p:bg>
    <p:spTree>
      <p:nvGrpSpPr>
        <p:cNvPr id="1" name="Shape 5"/>
        <p:cNvGrpSpPr/>
        <p:nvPr/>
      </p:nvGrpSpPr>
      <p:grpSpPr>
        <a:xfrm>
          <a:off x="0" y="0"/>
          <a:ext cx="0" cy="0"/>
          <a:chOff x="0" y="0"/>
          <a:chExt cx="0" cy="0"/>
        </a:xfrm>
      </p:grpSpPr>
      <p:grpSp>
        <p:nvGrpSpPr>
          <p:cNvPr id="6" name="Google Shape;6;p1"/>
          <p:cNvGrpSpPr/>
          <p:nvPr/>
        </p:nvGrpSpPr>
        <p:grpSpPr>
          <a:xfrm>
            <a:off x="-6" y="-23"/>
            <a:ext cx="9143797" cy="5143378"/>
            <a:chOff x="239950" y="872550"/>
            <a:chExt cx="7042900" cy="3961625"/>
          </a:xfrm>
        </p:grpSpPr>
        <p:sp>
          <p:nvSpPr>
            <p:cNvPr id="7" name="Google Shape;7;p1"/>
            <p:cNvSpPr/>
            <p:nvPr/>
          </p:nvSpPr>
          <p:spPr>
            <a:xfrm>
              <a:off x="239950" y="872550"/>
              <a:ext cx="7042900" cy="3961625"/>
            </a:xfrm>
            <a:custGeom>
              <a:avLst/>
              <a:gdLst/>
              <a:ahLst/>
              <a:cxnLst/>
              <a:rect l="l" t="t" r="r" b="b"/>
              <a:pathLst>
                <a:path w="281716" h="158465" fill="none" extrusionOk="0">
                  <a:moveTo>
                    <a:pt x="0" y="0"/>
                  </a:moveTo>
                  <a:lnTo>
                    <a:pt x="281715" y="0"/>
                  </a:lnTo>
                  <a:lnTo>
                    <a:pt x="281715" y="158464"/>
                  </a:lnTo>
                  <a:lnTo>
                    <a:pt x="0" y="158464"/>
                  </a:lnTo>
                  <a:lnTo>
                    <a:pt x="0" y="0"/>
                  </a:lnTo>
                  <a:close/>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8;p1"/>
            <p:cNvSpPr/>
            <p:nvPr/>
          </p:nvSpPr>
          <p:spPr>
            <a:xfrm>
              <a:off x="239950" y="4761700"/>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9;p1"/>
            <p:cNvSpPr/>
            <p:nvPr/>
          </p:nvSpPr>
          <p:spPr>
            <a:xfrm>
              <a:off x="239950" y="4690175"/>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1"/>
            <p:cNvSpPr/>
            <p:nvPr/>
          </p:nvSpPr>
          <p:spPr>
            <a:xfrm>
              <a:off x="239950" y="4617725"/>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1"/>
            <p:cNvSpPr/>
            <p:nvPr/>
          </p:nvSpPr>
          <p:spPr>
            <a:xfrm>
              <a:off x="239950" y="4546200"/>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1"/>
            <p:cNvSpPr/>
            <p:nvPr/>
          </p:nvSpPr>
          <p:spPr>
            <a:xfrm>
              <a:off x="239950" y="4473750"/>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1"/>
            <p:cNvSpPr/>
            <p:nvPr/>
          </p:nvSpPr>
          <p:spPr>
            <a:xfrm>
              <a:off x="239950" y="4402225"/>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1"/>
            <p:cNvSpPr/>
            <p:nvPr/>
          </p:nvSpPr>
          <p:spPr>
            <a:xfrm>
              <a:off x="239950" y="4329775"/>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1"/>
            <p:cNvSpPr/>
            <p:nvPr/>
          </p:nvSpPr>
          <p:spPr>
            <a:xfrm>
              <a:off x="239950" y="4258250"/>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1"/>
            <p:cNvSpPr/>
            <p:nvPr/>
          </p:nvSpPr>
          <p:spPr>
            <a:xfrm>
              <a:off x="239950" y="4185800"/>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1"/>
            <p:cNvSpPr/>
            <p:nvPr/>
          </p:nvSpPr>
          <p:spPr>
            <a:xfrm>
              <a:off x="239950" y="4114275"/>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1"/>
            <p:cNvSpPr/>
            <p:nvPr/>
          </p:nvSpPr>
          <p:spPr>
            <a:xfrm>
              <a:off x="239950" y="4041825"/>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1"/>
            <p:cNvSpPr/>
            <p:nvPr/>
          </p:nvSpPr>
          <p:spPr>
            <a:xfrm>
              <a:off x="239950" y="3969375"/>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1"/>
            <p:cNvSpPr/>
            <p:nvPr/>
          </p:nvSpPr>
          <p:spPr>
            <a:xfrm>
              <a:off x="239950" y="3897850"/>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1"/>
            <p:cNvSpPr/>
            <p:nvPr/>
          </p:nvSpPr>
          <p:spPr>
            <a:xfrm>
              <a:off x="239950" y="3825400"/>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1"/>
            <p:cNvSpPr/>
            <p:nvPr/>
          </p:nvSpPr>
          <p:spPr>
            <a:xfrm>
              <a:off x="239950" y="3753875"/>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1"/>
            <p:cNvSpPr/>
            <p:nvPr/>
          </p:nvSpPr>
          <p:spPr>
            <a:xfrm>
              <a:off x="239950" y="3681425"/>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1"/>
            <p:cNvSpPr/>
            <p:nvPr/>
          </p:nvSpPr>
          <p:spPr>
            <a:xfrm>
              <a:off x="239950" y="3609900"/>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1"/>
            <p:cNvSpPr/>
            <p:nvPr/>
          </p:nvSpPr>
          <p:spPr>
            <a:xfrm>
              <a:off x="239950" y="3537450"/>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1"/>
            <p:cNvSpPr/>
            <p:nvPr/>
          </p:nvSpPr>
          <p:spPr>
            <a:xfrm>
              <a:off x="239950" y="3465925"/>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1"/>
            <p:cNvSpPr/>
            <p:nvPr/>
          </p:nvSpPr>
          <p:spPr>
            <a:xfrm>
              <a:off x="239950" y="3393475"/>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1"/>
            <p:cNvSpPr/>
            <p:nvPr/>
          </p:nvSpPr>
          <p:spPr>
            <a:xfrm>
              <a:off x="239950" y="3321950"/>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1"/>
            <p:cNvSpPr/>
            <p:nvPr/>
          </p:nvSpPr>
          <p:spPr>
            <a:xfrm>
              <a:off x="239950" y="3249500"/>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1"/>
            <p:cNvSpPr/>
            <p:nvPr/>
          </p:nvSpPr>
          <p:spPr>
            <a:xfrm>
              <a:off x="239950" y="3177050"/>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1"/>
            <p:cNvSpPr/>
            <p:nvPr/>
          </p:nvSpPr>
          <p:spPr>
            <a:xfrm>
              <a:off x="239950" y="3105525"/>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1"/>
            <p:cNvSpPr/>
            <p:nvPr/>
          </p:nvSpPr>
          <p:spPr>
            <a:xfrm>
              <a:off x="239950" y="3033100"/>
              <a:ext cx="7042900" cy="0"/>
            </a:xfrm>
            <a:custGeom>
              <a:avLst/>
              <a:gdLst/>
              <a:ahLst/>
              <a:cxnLst/>
              <a:rect l="l" t="t" r="r" b="b"/>
              <a:pathLst>
                <a:path w="281716"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1"/>
            <p:cNvSpPr/>
            <p:nvPr/>
          </p:nvSpPr>
          <p:spPr>
            <a:xfrm>
              <a:off x="239950" y="2961550"/>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1"/>
            <p:cNvSpPr/>
            <p:nvPr/>
          </p:nvSpPr>
          <p:spPr>
            <a:xfrm>
              <a:off x="239950" y="2889125"/>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1"/>
            <p:cNvSpPr/>
            <p:nvPr/>
          </p:nvSpPr>
          <p:spPr>
            <a:xfrm>
              <a:off x="239950" y="2817575"/>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1"/>
            <p:cNvSpPr/>
            <p:nvPr/>
          </p:nvSpPr>
          <p:spPr>
            <a:xfrm>
              <a:off x="239950" y="2745150"/>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1"/>
            <p:cNvSpPr/>
            <p:nvPr/>
          </p:nvSpPr>
          <p:spPr>
            <a:xfrm>
              <a:off x="239950" y="2673600"/>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1"/>
            <p:cNvSpPr/>
            <p:nvPr/>
          </p:nvSpPr>
          <p:spPr>
            <a:xfrm>
              <a:off x="239950" y="2601175"/>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1"/>
            <p:cNvSpPr/>
            <p:nvPr/>
          </p:nvSpPr>
          <p:spPr>
            <a:xfrm>
              <a:off x="239950" y="2529625"/>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1"/>
            <p:cNvSpPr/>
            <p:nvPr/>
          </p:nvSpPr>
          <p:spPr>
            <a:xfrm>
              <a:off x="239950" y="2457200"/>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1"/>
            <p:cNvSpPr/>
            <p:nvPr/>
          </p:nvSpPr>
          <p:spPr>
            <a:xfrm>
              <a:off x="239950" y="2384750"/>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1"/>
            <p:cNvSpPr/>
            <p:nvPr/>
          </p:nvSpPr>
          <p:spPr>
            <a:xfrm>
              <a:off x="239950" y="2313225"/>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1"/>
            <p:cNvSpPr/>
            <p:nvPr/>
          </p:nvSpPr>
          <p:spPr>
            <a:xfrm>
              <a:off x="239950" y="2240775"/>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1"/>
            <p:cNvSpPr/>
            <p:nvPr/>
          </p:nvSpPr>
          <p:spPr>
            <a:xfrm>
              <a:off x="239950" y="2169250"/>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1"/>
            <p:cNvSpPr/>
            <p:nvPr/>
          </p:nvSpPr>
          <p:spPr>
            <a:xfrm>
              <a:off x="239950" y="2096800"/>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1"/>
            <p:cNvSpPr/>
            <p:nvPr/>
          </p:nvSpPr>
          <p:spPr>
            <a:xfrm>
              <a:off x="239950" y="2025275"/>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1"/>
            <p:cNvSpPr/>
            <p:nvPr/>
          </p:nvSpPr>
          <p:spPr>
            <a:xfrm>
              <a:off x="239950" y="1952825"/>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1"/>
            <p:cNvSpPr/>
            <p:nvPr/>
          </p:nvSpPr>
          <p:spPr>
            <a:xfrm>
              <a:off x="239950" y="1881300"/>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1"/>
            <p:cNvSpPr/>
            <p:nvPr/>
          </p:nvSpPr>
          <p:spPr>
            <a:xfrm>
              <a:off x="239950" y="1808850"/>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1"/>
            <p:cNvSpPr/>
            <p:nvPr/>
          </p:nvSpPr>
          <p:spPr>
            <a:xfrm>
              <a:off x="239950" y="1737325"/>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1"/>
            <p:cNvSpPr/>
            <p:nvPr/>
          </p:nvSpPr>
          <p:spPr>
            <a:xfrm>
              <a:off x="239950" y="1664875"/>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1"/>
            <p:cNvSpPr/>
            <p:nvPr/>
          </p:nvSpPr>
          <p:spPr>
            <a:xfrm>
              <a:off x="239950" y="1592425"/>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1"/>
            <p:cNvSpPr/>
            <p:nvPr/>
          </p:nvSpPr>
          <p:spPr>
            <a:xfrm>
              <a:off x="239950" y="1520900"/>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1"/>
            <p:cNvSpPr/>
            <p:nvPr/>
          </p:nvSpPr>
          <p:spPr>
            <a:xfrm>
              <a:off x="239950" y="1448450"/>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1"/>
            <p:cNvSpPr/>
            <p:nvPr/>
          </p:nvSpPr>
          <p:spPr>
            <a:xfrm>
              <a:off x="239950" y="1376925"/>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1"/>
            <p:cNvSpPr/>
            <p:nvPr/>
          </p:nvSpPr>
          <p:spPr>
            <a:xfrm>
              <a:off x="239950" y="1304475"/>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1"/>
            <p:cNvSpPr/>
            <p:nvPr/>
          </p:nvSpPr>
          <p:spPr>
            <a:xfrm>
              <a:off x="239950" y="1232950"/>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1"/>
            <p:cNvSpPr/>
            <p:nvPr/>
          </p:nvSpPr>
          <p:spPr>
            <a:xfrm>
              <a:off x="239950" y="1160500"/>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1"/>
            <p:cNvSpPr/>
            <p:nvPr/>
          </p:nvSpPr>
          <p:spPr>
            <a:xfrm>
              <a:off x="239950" y="1088975"/>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1"/>
            <p:cNvSpPr/>
            <p:nvPr/>
          </p:nvSpPr>
          <p:spPr>
            <a:xfrm>
              <a:off x="239950" y="1016525"/>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1"/>
            <p:cNvSpPr/>
            <p:nvPr/>
          </p:nvSpPr>
          <p:spPr>
            <a:xfrm>
              <a:off x="239950" y="945000"/>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1"/>
            <p:cNvSpPr/>
            <p:nvPr/>
          </p:nvSpPr>
          <p:spPr>
            <a:xfrm>
              <a:off x="721037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1"/>
            <p:cNvSpPr/>
            <p:nvPr/>
          </p:nvSpPr>
          <p:spPr>
            <a:xfrm>
              <a:off x="713792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1"/>
            <p:cNvSpPr/>
            <p:nvPr/>
          </p:nvSpPr>
          <p:spPr>
            <a:xfrm>
              <a:off x="7064575"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1"/>
            <p:cNvSpPr/>
            <p:nvPr/>
          </p:nvSpPr>
          <p:spPr>
            <a:xfrm>
              <a:off x="6992125"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1"/>
            <p:cNvSpPr/>
            <p:nvPr/>
          </p:nvSpPr>
          <p:spPr>
            <a:xfrm>
              <a:off x="6919675"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1"/>
            <p:cNvSpPr/>
            <p:nvPr/>
          </p:nvSpPr>
          <p:spPr>
            <a:xfrm>
              <a:off x="684722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1"/>
            <p:cNvSpPr/>
            <p:nvPr/>
          </p:nvSpPr>
          <p:spPr>
            <a:xfrm>
              <a:off x="677477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1"/>
            <p:cNvSpPr/>
            <p:nvPr/>
          </p:nvSpPr>
          <p:spPr>
            <a:xfrm>
              <a:off x="670232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1"/>
            <p:cNvSpPr/>
            <p:nvPr/>
          </p:nvSpPr>
          <p:spPr>
            <a:xfrm>
              <a:off x="6628975"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1"/>
            <p:cNvSpPr/>
            <p:nvPr/>
          </p:nvSpPr>
          <p:spPr>
            <a:xfrm>
              <a:off x="655652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
            <p:cNvSpPr/>
            <p:nvPr/>
          </p:nvSpPr>
          <p:spPr>
            <a:xfrm>
              <a:off x="648407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1"/>
            <p:cNvSpPr/>
            <p:nvPr/>
          </p:nvSpPr>
          <p:spPr>
            <a:xfrm>
              <a:off x="641162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
            <p:cNvSpPr/>
            <p:nvPr/>
          </p:nvSpPr>
          <p:spPr>
            <a:xfrm>
              <a:off x="633917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
            <p:cNvSpPr/>
            <p:nvPr/>
          </p:nvSpPr>
          <p:spPr>
            <a:xfrm>
              <a:off x="626675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
            <p:cNvSpPr/>
            <p:nvPr/>
          </p:nvSpPr>
          <p:spPr>
            <a:xfrm>
              <a:off x="619337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1"/>
            <p:cNvSpPr/>
            <p:nvPr/>
          </p:nvSpPr>
          <p:spPr>
            <a:xfrm>
              <a:off x="612092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1"/>
            <p:cNvSpPr/>
            <p:nvPr/>
          </p:nvSpPr>
          <p:spPr>
            <a:xfrm>
              <a:off x="604847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1"/>
            <p:cNvSpPr/>
            <p:nvPr/>
          </p:nvSpPr>
          <p:spPr>
            <a:xfrm>
              <a:off x="597605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1"/>
            <p:cNvSpPr/>
            <p:nvPr/>
          </p:nvSpPr>
          <p:spPr>
            <a:xfrm>
              <a:off x="590360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1"/>
            <p:cNvSpPr/>
            <p:nvPr/>
          </p:nvSpPr>
          <p:spPr>
            <a:xfrm>
              <a:off x="583022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1"/>
            <p:cNvSpPr/>
            <p:nvPr/>
          </p:nvSpPr>
          <p:spPr>
            <a:xfrm>
              <a:off x="575777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1"/>
            <p:cNvSpPr/>
            <p:nvPr/>
          </p:nvSpPr>
          <p:spPr>
            <a:xfrm>
              <a:off x="568532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1"/>
            <p:cNvSpPr/>
            <p:nvPr/>
          </p:nvSpPr>
          <p:spPr>
            <a:xfrm>
              <a:off x="561290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
            <p:cNvSpPr/>
            <p:nvPr/>
          </p:nvSpPr>
          <p:spPr>
            <a:xfrm>
              <a:off x="554045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
            <p:cNvSpPr/>
            <p:nvPr/>
          </p:nvSpPr>
          <p:spPr>
            <a:xfrm>
              <a:off x="546800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
            <p:cNvSpPr/>
            <p:nvPr/>
          </p:nvSpPr>
          <p:spPr>
            <a:xfrm>
              <a:off x="539462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1"/>
            <p:cNvSpPr/>
            <p:nvPr/>
          </p:nvSpPr>
          <p:spPr>
            <a:xfrm>
              <a:off x="532220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1"/>
            <p:cNvSpPr/>
            <p:nvPr/>
          </p:nvSpPr>
          <p:spPr>
            <a:xfrm>
              <a:off x="524975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
            <p:cNvSpPr/>
            <p:nvPr/>
          </p:nvSpPr>
          <p:spPr>
            <a:xfrm>
              <a:off x="517730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
            <p:cNvSpPr/>
            <p:nvPr/>
          </p:nvSpPr>
          <p:spPr>
            <a:xfrm>
              <a:off x="510485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1"/>
            <p:cNvSpPr/>
            <p:nvPr/>
          </p:nvSpPr>
          <p:spPr>
            <a:xfrm>
              <a:off x="5032400"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1"/>
            <p:cNvSpPr/>
            <p:nvPr/>
          </p:nvSpPr>
          <p:spPr>
            <a:xfrm>
              <a:off x="495905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
            <p:cNvSpPr/>
            <p:nvPr/>
          </p:nvSpPr>
          <p:spPr>
            <a:xfrm>
              <a:off x="488660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1"/>
            <p:cNvSpPr/>
            <p:nvPr/>
          </p:nvSpPr>
          <p:spPr>
            <a:xfrm>
              <a:off x="481415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
            <p:cNvSpPr/>
            <p:nvPr/>
          </p:nvSpPr>
          <p:spPr>
            <a:xfrm>
              <a:off x="4741700"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
            <p:cNvSpPr/>
            <p:nvPr/>
          </p:nvSpPr>
          <p:spPr>
            <a:xfrm>
              <a:off x="4669250"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
            <p:cNvSpPr/>
            <p:nvPr/>
          </p:nvSpPr>
          <p:spPr>
            <a:xfrm>
              <a:off x="4596800"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
            <p:cNvSpPr/>
            <p:nvPr/>
          </p:nvSpPr>
          <p:spPr>
            <a:xfrm>
              <a:off x="452345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
            <p:cNvSpPr/>
            <p:nvPr/>
          </p:nvSpPr>
          <p:spPr>
            <a:xfrm>
              <a:off x="445100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
            <p:cNvSpPr/>
            <p:nvPr/>
          </p:nvSpPr>
          <p:spPr>
            <a:xfrm>
              <a:off x="4378550"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
            <p:cNvSpPr/>
            <p:nvPr/>
          </p:nvSpPr>
          <p:spPr>
            <a:xfrm>
              <a:off x="4306100"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
            <p:cNvSpPr/>
            <p:nvPr/>
          </p:nvSpPr>
          <p:spPr>
            <a:xfrm>
              <a:off x="4233650"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
            <p:cNvSpPr/>
            <p:nvPr/>
          </p:nvSpPr>
          <p:spPr>
            <a:xfrm>
              <a:off x="416030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
            <p:cNvSpPr/>
            <p:nvPr/>
          </p:nvSpPr>
          <p:spPr>
            <a:xfrm>
              <a:off x="4087850"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
            <p:cNvSpPr/>
            <p:nvPr/>
          </p:nvSpPr>
          <p:spPr>
            <a:xfrm>
              <a:off x="4015400"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
            <p:cNvSpPr/>
            <p:nvPr/>
          </p:nvSpPr>
          <p:spPr>
            <a:xfrm>
              <a:off x="3942950"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
            <p:cNvSpPr/>
            <p:nvPr/>
          </p:nvSpPr>
          <p:spPr>
            <a:xfrm>
              <a:off x="3870500"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
            <p:cNvSpPr/>
            <p:nvPr/>
          </p:nvSpPr>
          <p:spPr>
            <a:xfrm>
              <a:off x="3798075"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
            <p:cNvSpPr/>
            <p:nvPr/>
          </p:nvSpPr>
          <p:spPr>
            <a:xfrm>
              <a:off x="3724700"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
            <p:cNvSpPr/>
            <p:nvPr/>
          </p:nvSpPr>
          <p:spPr>
            <a:xfrm>
              <a:off x="3652250"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
            <p:cNvSpPr/>
            <p:nvPr/>
          </p:nvSpPr>
          <p:spPr>
            <a:xfrm>
              <a:off x="3579800"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
            <p:cNvSpPr/>
            <p:nvPr/>
          </p:nvSpPr>
          <p:spPr>
            <a:xfrm>
              <a:off x="3507375"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
            <p:cNvSpPr/>
            <p:nvPr/>
          </p:nvSpPr>
          <p:spPr>
            <a:xfrm>
              <a:off x="3434925"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
            <p:cNvSpPr/>
            <p:nvPr/>
          </p:nvSpPr>
          <p:spPr>
            <a:xfrm>
              <a:off x="3362475"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
            <p:cNvSpPr/>
            <p:nvPr/>
          </p:nvSpPr>
          <p:spPr>
            <a:xfrm>
              <a:off x="3289100"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
            <p:cNvSpPr/>
            <p:nvPr/>
          </p:nvSpPr>
          <p:spPr>
            <a:xfrm>
              <a:off x="3216650"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
            <p:cNvSpPr/>
            <p:nvPr/>
          </p:nvSpPr>
          <p:spPr>
            <a:xfrm>
              <a:off x="3144225"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
            <p:cNvSpPr/>
            <p:nvPr/>
          </p:nvSpPr>
          <p:spPr>
            <a:xfrm>
              <a:off x="3071775"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
            <p:cNvSpPr/>
            <p:nvPr/>
          </p:nvSpPr>
          <p:spPr>
            <a:xfrm>
              <a:off x="2999325"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
            <p:cNvSpPr/>
            <p:nvPr/>
          </p:nvSpPr>
          <p:spPr>
            <a:xfrm>
              <a:off x="2925950"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
            <p:cNvSpPr/>
            <p:nvPr/>
          </p:nvSpPr>
          <p:spPr>
            <a:xfrm>
              <a:off x="2853525"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
            <p:cNvSpPr/>
            <p:nvPr/>
          </p:nvSpPr>
          <p:spPr>
            <a:xfrm>
              <a:off x="2781075"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
            <p:cNvSpPr/>
            <p:nvPr/>
          </p:nvSpPr>
          <p:spPr>
            <a:xfrm>
              <a:off x="2708625"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
            <p:cNvSpPr/>
            <p:nvPr/>
          </p:nvSpPr>
          <p:spPr>
            <a:xfrm>
              <a:off x="263617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
            <p:cNvSpPr/>
            <p:nvPr/>
          </p:nvSpPr>
          <p:spPr>
            <a:xfrm>
              <a:off x="256372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
            <p:cNvSpPr/>
            <p:nvPr/>
          </p:nvSpPr>
          <p:spPr>
            <a:xfrm>
              <a:off x="2490375"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
            <p:cNvSpPr/>
            <p:nvPr/>
          </p:nvSpPr>
          <p:spPr>
            <a:xfrm>
              <a:off x="2417925"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
            <p:cNvSpPr/>
            <p:nvPr/>
          </p:nvSpPr>
          <p:spPr>
            <a:xfrm>
              <a:off x="2345475"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
            <p:cNvSpPr/>
            <p:nvPr/>
          </p:nvSpPr>
          <p:spPr>
            <a:xfrm>
              <a:off x="227302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
            <p:cNvSpPr/>
            <p:nvPr/>
          </p:nvSpPr>
          <p:spPr>
            <a:xfrm>
              <a:off x="220057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1"/>
            <p:cNvSpPr/>
            <p:nvPr/>
          </p:nvSpPr>
          <p:spPr>
            <a:xfrm>
              <a:off x="212812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1"/>
            <p:cNvSpPr/>
            <p:nvPr/>
          </p:nvSpPr>
          <p:spPr>
            <a:xfrm>
              <a:off x="2054775"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1"/>
            <p:cNvSpPr/>
            <p:nvPr/>
          </p:nvSpPr>
          <p:spPr>
            <a:xfrm>
              <a:off x="1982325"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
            <p:cNvSpPr/>
            <p:nvPr/>
          </p:nvSpPr>
          <p:spPr>
            <a:xfrm>
              <a:off x="190987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
            <p:cNvSpPr/>
            <p:nvPr/>
          </p:nvSpPr>
          <p:spPr>
            <a:xfrm>
              <a:off x="183742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
            <p:cNvSpPr/>
            <p:nvPr/>
          </p:nvSpPr>
          <p:spPr>
            <a:xfrm>
              <a:off x="176497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
            <p:cNvSpPr/>
            <p:nvPr/>
          </p:nvSpPr>
          <p:spPr>
            <a:xfrm>
              <a:off x="169255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
            <p:cNvSpPr/>
            <p:nvPr/>
          </p:nvSpPr>
          <p:spPr>
            <a:xfrm>
              <a:off x="161917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1"/>
            <p:cNvSpPr/>
            <p:nvPr/>
          </p:nvSpPr>
          <p:spPr>
            <a:xfrm>
              <a:off x="154672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1"/>
            <p:cNvSpPr/>
            <p:nvPr/>
          </p:nvSpPr>
          <p:spPr>
            <a:xfrm>
              <a:off x="147427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
            <p:cNvSpPr/>
            <p:nvPr/>
          </p:nvSpPr>
          <p:spPr>
            <a:xfrm>
              <a:off x="140185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
            <p:cNvSpPr/>
            <p:nvPr/>
          </p:nvSpPr>
          <p:spPr>
            <a:xfrm>
              <a:off x="132940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
            <p:cNvSpPr/>
            <p:nvPr/>
          </p:nvSpPr>
          <p:spPr>
            <a:xfrm>
              <a:off x="125602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
            <p:cNvSpPr/>
            <p:nvPr/>
          </p:nvSpPr>
          <p:spPr>
            <a:xfrm>
              <a:off x="118357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
            <p:cNvSpPr/>
            <p:nvPr/>
          </p:nvSpPr>
          <p:spPr>
            <a:xfrm>
              <a:off x="111112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
            <p:cNvSpPr/>
            <p:nvPr/>
          </p:nvSpPr>
          <p:spPr>
            <a:xfrm>
              <a:off x="103870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
            <p:cNvSpPr/>
            <p:nvPr/>
          </p:nvSpPr>
          <p:spPr>
            <a:xfrm>
              <a:off x="96625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
            <p:cNvSpPr/>
            <p:nvPr/>
          </p:nvSpPr>
          <p:spPr>
            <a:xfrm>
              <a:off x="89380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
            <p:cNvSpPr/>
            <p:nvPr/>
          </p:nvSpPr>
          <p:spPr>
            <a:xfrm>
              <a:off x="82042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
            <p:cNvSpPr/>
            <p:nvPr/>
          </p:nvSpPr>
          <p:spPr>
            <a:xfrm>
              <a:off x="74797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
            <p:cNvSpPr/>
            <p:nvPr/>
          </p:nvSpPr>
          <p:spPr>
            <a:xfrm>
              <a:off x="67555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
            <p:cNvSpPr/>
            <p:nvPr/>
          </p:nvSpPr>
          <p:spPr>
            <a:xfrm>
              <a:off x="60310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
            <p:cNvSpPr/>
            <p:nvPr/>
          </p:nvSpPr>
          <p:spPr>
            <a:xfrm>
              <a:off x="53065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
            <p:cNvSpPr/>
            <p:nvPr/>
          </p:nvSpPr>
          <p:spPr>
            <a:xfrm>
              <a:off x="458200"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
            <p:cNvSpPr/>
            <p:nvPr/>
          </p:nvSpPr>
          <p:spPr>
            <a:xfrm>
              <a:off x="38485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
            <p:cNvSpPr/>
            <p:nvPr/>
          </p:nvSpPr>
          <p:spPr>
            <a:xfrm>
              <a:off x="31240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8" name="Google Shape;158;p1"/>
          <p:cNvSpPr txBox="1">
            <a:spLocks noGrp="1"/>
          </p:cNvSpPr>
          <p:nvPr>
            <p:ph type="title"/>
          </p:nvPr>
        </p:nvSpPr>
        <p:spPr>
          <a:xfrm>
            <a:off x="747925" y="225025"/>
            <a:ext cx="6791700" cy="857400"/>
          </a:xfrm>
          <a:prstGeom prst="rect">
            <a:avLst/>
          </a:prstGeom>
          <a:noFill/>
          <a:ln>
            <a:noFill/>
          </a:ln>
        </p:spPr>
        <p:txBody>
          <a:bodyPr spcFirstLastPara="1" wrap="square" lIns="91425" tIns="91425" rIns="91425" bIns="91425" anchor="b" anchorCtr="0"/>
          <a:lstStyle>
            <a:lvl1pPr lvl="0">
              <a:spcBef>
                <a:spcPts val="0"/>
              </a:spcBef>
              <a:spcAft>
                <a:spcPts val="0"/>
              </a:spcAft>
              <a:buClr>
                <a:srgbClr val="3C78D8"/>
              </a:buClr>
              <a:buSzPts val="1800"/>
              <a:buFont typeface="Sniglet"/>
              <a:buNone/>
              <a:defRPr sz="1800">
                <a:solidFill>
                  <a:srgbClr val="3C78D8"/>
                </a:solidFill>
                <a:latin typeface="Sniglet"/>
                <a:ea typeface="Sniglet"/>
                <a:cs typeface="Sniglet"/>
                <a:sym typeface="Sniglet"/>
              </a:defRPr>
            </a:lvl1pPr>
            <a:lvl2pPr lvl="1">
              <a:spcBef>
                <a:spcPts val="0"/>
              </a:spcBef>
              <a:spcAft>
                <a:spcPts val="0"/>
              </a:spcAft>
              <a:buClr>
                <a:srgbClr val="3C78D8"/>
              </a:buClr>
              <a:buSzPts val="1800"/>
              <a:buFont typeface="Sniglet"/>
              <a:buNone/>
              <a:defRPr sz="1800">
                <a:solidFill>
                  <a:srgbClr val="3C78D8"/>
                </a:solidFill>
                <a:latin typeface="Sniglet"/>
                <a:ea typeface="Sniglet"/>
                <a:cs typeface="Sniglet"/>
                <a:sym typeface="Sniglet"/>
              </a:defRPr>
            </a:lvl2pPr>
            <a:lvl3pPr lvl="2">
              <a:spcBef>
                <a:spcPts val="0"/>
              </a:spcBef>
              <a:spcAft>
                <a:spcPts val="0"/>
              </a:spcAft>
              <a:buClr>
                <a:srgbClr val="3C78D8"/>
              </a:buClr>
              <a:buSzPts val="1800"/>
              <a:buFont typeface="Sniglet"/>
              <a:buNone/>
              <a:defRPr sz="1800">
                <a:solidFill>
                  <a:srgbClr val="3C78D8"/>
                </a:solidFill>
                <a:latin typeface="Sniglet"/>
                <a:ea typeface="Sniglet"/>
                <a:cs typeface="Sniglet"/>
                <a:sym typeface="Sniglet"/>
              </a:defRPr>
            </a:lvl3pPr>
            <a:lvl4pPr lvl="3">
              <a:spcBef>
                <a:spcPts val="0"/>
              </a:spcBef>
              <a:spcAft>
                <a:spcPts val="0"/>
              </a:spcAft>
              <a:buClr>
                <a:srgbClr val="3C78D8"/>
              </a:buClr>
              <a:buSzPts val="1800"/>
              <a:buFont typeface="Sniglet"/>
              <a:buNone/>
              <a:defRPr sz="1800">
                <a:solidFill>
                  <a:srgbClr val="3C78D8"/>
                </a:solidFill>
                <a:latin typeface="Sniglet"/>
                <a:ea typeface="Sniglet"/>
                <a:cs typeface="Sniglet"/>
                <a:sym typeface="Sniglet"/>
              </a:defRPr>
            </a:lvl4pPr>
            <a:lvl5pPr lvl="4">
              <a:spcBef>
                <a:spcPts val="0"/>
              </a:spcBef>
              <a:spcAft>
                <a:spcPts val="0"/>
              </a:spcAft>
              <a:buClr>
                <a:srgbClr val="3C78D8"/>
              </a:buClr>
              <a:buSzPts val="1800"/>
              <a:buFont typeface="Sniglet"/>
              <a:buNone/>
              <a:defRPr sz="1800">
                <a:solidFill>
                  <a:srgbClr val="3C78D8"/>
                </a:solidFill>
                <a:latin typeface="Sniglet"/>
                <a:ea typeface="Sniglet"/>
                <a:cs typeface="Sniglet"/>
                <a:sym typeface="Sniglet"/>
              </a:defRPr>
            </a:lvl5pPr>
            <a:lvl6pPr lvl="5">
              <a:spcBef>
                <a:spcPts val="0"/>
              </a:spcBef>
              <a:spcAft>
                <a:spcPts val="0"/>
              </a:spcAft>
              <a:buClr>
                <a:srgbClr val="3C78D8"/>
              </a:buClr>
              <a:buSzPts val="1800"/>
              <a:buFont typeface="Sniglet"/>
              <a:buNone/>
              <a:defRPr sz="1800">
                <a:solidFill>
                  <a:srgbClr val="3C78D8"/>
                </a:solidFill>
                <a:latin typeface="Sniglet"/>
                <a:ea typeface="Sniglet"/>
                <a:cs typeface="Sniglet"/>
                <a:sym typeface="Sniglet"/>
              </a:defRPr>
            </a:lvl6pPr>
            <a:lvl7pPr lvl="6">
              <a:spcBef>
                <a:spcPts val="0"/>
              </a:spcBef>
              <a:spcAft>
                <a:spcPts val="0"/>
              </a:spcAft>
              <a:buClr>
                <a:srgbClr val="3C78D8"/>
              </a:buClr>
              <a:buSzPts val="1800"/>
              <a:buFont typeface="Sniglet"/>
              <a:buNone/>
              <a:defRPr sz="1800">
                <a:solidFill>
                  <a:srgbClr val="3C78D8"/>
                </a:solidFill>
                <a:latin typeface="Sniglet"/>
                <a:ea typeface="Sniglet"/>
                <a:cs typeface="Sniglet"/>
                <a:sym typeface="Sniglet"/>
              </a:defRPr>
            </a:lvl7pPr>
            <a:lvl8pPr lvl="7">
              <a:spcBef>
                <a:spcPts val="0"/>
              </a:spcBef>
              <a:spcAft>
                <a:spcPts val="0"/>
              </a:spcAft>
              <a:buClr>
                <a:srgbClr val="3C78D8"/>
              </a:buClr>
              <a:buSzPts val="1800"/>
              <a:buFont typeface="Sniglet"/>
              <a:buNone/>
              <a:defRPr sz="1800">
                <a:solidFill>
                  <a:srgbClr val="3C78D8"/>
                </a:solidFill>
                <a:latin typeface="Sniglet"/>
                <a:ea typeface="Sniglet"/>
                <a:cs typeface="Sniglet"/>
                <a:sym typeface="Sniglet"/>
              </a:defRPr>
            </a:lvl8pPr>
            <a:lvl9pPr lvl="8">
              <a:spcBef>
                <a:spcPts val="0"/>
              </a:spcBef>
              <a:spcAft>
                <a:spcPts val="0"/>
              </a:spcAft>
              <a:buClr>
                <a:srgbClr val="3C78D8"/>
              </a:buClr>
              <a:buSzPts val="1800"/>
              <a:buFont typeface="Sniglet"/>
              <a:buNone/>
              <a:defRPr sz="1800">
                <a:solidFill>
                  <a:srgbClr val="3C78D8"/>
                </a:solidFill>
                <a:latin typeface="Sniglet"/>
                <a:ea typeface="Sniglet"/>
                <a:cs typeface="Sniglet"/>
                <a:sym typeface="Sniglet"/>
              </a:defRPr>
            </a:lvl9pPr>
          </a:lstStyle>
          <a:p>
            <a:endParaRPr dirty="0"/>
          </a:p>
        </p:txBody>
      </p:sp>
      <p:sp>
        <p:nvSpPr>
          <p:cNvPr id="159" name="Google Shape;159;p1"/>
          <p:cNvSpPr txBox="1">
            <a:spLocks noGrp="1"/>
          </p:cNvSpPr>
          <p:nvPr>
            <p:ph type="body" idx="1"/>
          </p:nvPr>
        </p:nvSpPr>
        <p:spPr>
          <a:xfrm>
            <a:off x="747925" y="1314900"/>
            <a:ext cx="6791700" cy="3610800"/>
          </a:xfrm>
          <a:prstGeom prst="rect">
            <a:avLst/>
          </a:prstGeom>
          <a:noFill/>
          <a:ln>
            <a:noFill/>
          </a:ln>
        </p:spPr>
        <p:txBody>
          <a:bodyPr spcFirstLastPara="1" wrap="square" lIns="91425" tIns="91425" rIns="91425" bIns="91425" anchor="t" anchorCtr="0"/>
          <a:lstStyle>
            <a:lvl1pPr marL="457200" lvl="0" indent="-393700">
              <a:spcBef>
                <a:spcPts val="600"/>
              </a:spcBef>
              <a:spcAft>
                <a:spcPts val="0"/>
              </a:spcAft>
              <a:buClr>
                <a:srgbClr val="3D4965"/>
              </a:buClr>
              <a:buSzPts val="2600"/>
              <a:buFont typeface="Dosis"/>
              <a:buChar char="✘"/>
              <a:defRPr sz="2600">
                <a:solidFill>
                  <a:srgbClr val="3D4965"/>
                </a:solidFill>
                <a:latin typeface="Dosis"/>
                <a:ea typeface="Dosis"/>
                <a:cs typeface="Dosis"/>
                <a:sym typeface="Dosis"/>
              </a:defRPr>
            </a:lvl1pPr>
            <a:lvl2pPr marL="914400" lvl="1" indent="-355600">
              <a:spcBef>
                <a:spcPts val="0"/>
              </a:spcBef>
              <a:spcAft>
                <a:spcPts val="0"/>
              </a:spcAft>
              <a:buClr>
                <a:srgbClr val="3D4965"/>
              </a:buClr>
              <a:buSzPts val="2000"/>
              <a:buFont typeface="Dosis"/>
              <a:buChar char="✗"/>
              <a:defRPr sz="2000">
                <a:solidFill>
                  <a:srgbClr val="3D4965"/>
                </a:solidFill>
                <a:latin typeface="Dosis"/>
                <a:ea typeface="Dosis"/>
                <a:cs typeface="Dosis"/>
                <a:sym typeface="Dosis"/>
              </a:defRPr>
            </a:lvl2pPr>
            <a:lvl3pPr marL="1371600" lvl="2" indent="-355600">
              <a:spcBef>
                <a:spcPts val="0"/>
              </a:spcBef>
              <a:spcAft>
                <a:spcPts val="0"/>
              </a:spcAft>
              <a:buClr>
                <a:srgbClr val="3D4965"/>
              </a:buClr>
              <a:buSzPts val="2000"/>
              <a:buFont typeface="Dosis"/>
              <a:buChar char="■"/>
              <a:defRPr sz="2000">
                <a:solidFill>
                  <a:srgbClr val="3D4965"/>
                </a:solidFill>
                <a:latin typeface="Dosis"/>
                <a:ea typeface="Dosis"/>
                <a:cs typeface="Dosis"/>
                <a:sym typeface="Dosis"/>
              </a:defRPr>
            </a:lvl3pPr>
            <a:lvl4pPr marL="1828800" lvl="3" indent="-342900">
              <a:spcBef>
                <a:spcPts val="0"/>
              </a:spcBef>
              <a:spcAft>
                <a:spcPts val="0"/>
              </a:spcAft>
              <a:buClr>
                <a:srgbClr val="3D4965"/>
              </a:buClr>
              <a:buSzPts val="1800"/>
              <a:buFont typeface="Dosis"/>
              <a:buChar char="●"/>
              <a:defRPr sz="1800">
                <a:solidFill>
                  <a:srgbClr val="3D4965"/>
                </a:solidFill>
                <a:latin typeface="Dosis"/>
                <a:ea typeface="Dosis"/>
                <a:cs typeface="Dosis"/>
                <a:sym typeface="Dosis"/>
              </a:defRPr>
            </a:lvl4pPr>
            <a:lvl5pPr marL="2286000" lvl="4" indent="-342900">
              <a:spcBef>
                <a:spcPts val="0"/>
              </a:spcBef>
              <a:spcAft>
                <a:spcPts val="0"/>
              </a:spcAft>
              <a:buClr>
                <a:srgbClr val="3D4965"/>
              </a:buClr>
              <a:buSzPts val="1800"/>
              <a:buFont typeface="Dosis"/>
              <a:buChar char="○"/>
              <a:defRPr sz="1800">
                <a:solidFill>
                  <a:srgbClr val="3D4965"/>
                </a:solidFill>
                <a:latin typeface="Dosis"/>
                <a:ea typeface="Dosis"/>
                <a:cs typeface="Dosis"/>
                <a:sym typeface="Dosis"/>
              </a:defRPr>
            </a:lvl5pPr>
            <a:lvl6pPr marL="2743200" lvl="5" indent="-342900">
              <a:spcBef>
                <a:spcPts val="0"/>
              </a:spcBef>
              <a:spcAft>
                <a:spcPts val="0"/>
              </a:spcAft>
              <a:buClr>
                <a:srgbClr val="3D4965"/>
              </a:buClr>
              <a:buSzPts val="1800"/>
              <a:buFont typeface="Dosis"/>
              <a:buChar char="■"/>
              <a:defRPr sz="1800">
                <a:solidFill>
                  <a:srgbClr val="3D4965"/>
                </a:solidFill>
                <a:latin typeface="Dosis"/>
                <a:ea typeface="Dosis"/>
                <a:cs typeface="Dosis"/>
                <a:sym typeface="Dosis"/>
              </a:defRPr>
            </a:lvl6pPr>
            <a:lvl7pPr marL="3200400" lvl="6" indent="-342900">
              <a:spcBef>
                <a:spcPts val="0"/>
              </a:spcBef>
              <a:spcAft>
                <a:spcPts val="0"/>
              </a:spcAft>
              <a:buClr>
                <a:srgbClr val="3D4965"/>
              </a:buClr>
              <a:buSzPts val="1800"/>
              <a:buFont typeface="Dosis"/>
              <a:buChar char="●"/>
              <a:defRPr sz="1800">
                <a:solidFill>
                  <a:srgbClr val="3D4965"/>
                </a:solidFill>
                <a:latin typeface="Dosis"/>
                <a:ea typeface="Dosis"/>
                <a:cs typeface="Dosis"/>
                <a:sym typeface="Dosis"/>
              </a:defRPr>
            </a:lvl7pPr>
            <a:lvl8pPr marL="3657600" lvl="7" indent="-342900">
              <a:spcBef>
                <a:spcPts val="0"/>
              </a:spcBef>
              <a:spcAft>
                <a:spcPts val="0"/>
              </a:spcAft>
              <a:buClr>
                <a:srgbClr val="3D4965"/>
              </a:buClr>
              <a:buSzPts val="1800"/>
              <a:buFont typeface="Dosis"/>
              <a:buChar char="○"/>
              <a:defRPr sz="1800">
                <a:solidFill>
                  <a:srgbClr val="3D4965"/>
                </a:solidFill>
                <a:latin typeface="Dosis"/>
                <a:ea typeface="Dosis"/>
                <a:cs typeface="Dosis"/>
                <a:sym typeface="Dosis"/>
              </a:defRPr>
            </a:lvl8pPr>
            <a:lvl9pPr marL="4114800" lvl="8" indent="-342900">
              <a:spcBef>
                <a:spcPts val="0"/>
              </a:spcBef>
              <a:spcAft>
                <a:spcPts val="0"/>
              </a:spcAft>
              <a:buClr>
                <a:srgbClr val="3D4965"/>
              </a:buClr>
              <a:buSzPts val="1800"/>
              <a:buFont typeface="Dosis"/>
              <a:buChar char="■"/>
              <a:defRPr sz="1800">
                <a:solidFill>
                  <a:srgbClr val="3D4965"/>
                </a:solidFill>
                <a:latin typeface="Dosis"/>
                <a:ea typeface="Dosis"/>
                <a:cs typeface="Dosis"/>
                <a:sym typeface="Dosis"/>
              </a:defRPr>
            </a:lvl9pPr>
          </a:lstStyle>
          <a:p>
            <a:endParaRPr dirty="0"/>
          </a:p>
        </p:txBody>
      </p:sp>
      <p:sp>
        <p:nvSpPr>
          <p:cNvPr id="160" name="Google Shape;160;p1"/>
          <p:cNvSpPr txBox="1">
            <a:spLocks noGrp="1"/>
          </p:cNvSpPr>
          <p:nvPr>
            <p:ph type="sldNum" idx="12"/>
          </p:nvPr>
        </p:nvSpPr>
        <p:spPr>
          <a:xfrm>
            <a:off x="90619" y="4722737"/>
            <a:ext cx="548700" cy="393600"/>
          </a:xfrm>
          <a:prstGeom prst="rect">
            <a:avLst/>
          </a:prstGeom>
          <a:noFill/>
          <a:ln>
            <a:noFill/>
          </a:ln>
        </p:spPr>
        <p:txBody>
          <a:bodyPr spcFirstLastPara="1" wrap="square" lIns="91425" tIns="91425" rIns="91425" bIns="91425" anchor="t" anchorCtr="0">
            <a:noAutofit/>
          </a:bodyPr>
          <a:lstStyle>
            <a:lvl1pPr lvl="0">
              <a:buNone/>
              <a:defRPr sz="1200">
                <a:solidFill>
                  <a:srgbClr val="3C78D8"/>
                </a:solidFill>
                <a:latin typeface="Sniglet"/>
                <a:ea typeface="Sniglet"/>
                <a:cs typeface="Sniglet"/>
                <a:sym typeface="Sniglet"/>
              </a:defRPr>
            </a:lvl1pPr>
            <a:lvl2pPr lvl="1">
              <a:buNone/>
              <a:defRPr sz="1200">
                <a:solidFill>
                  <a:srgbClr val="3C78D8"/>
                </a:solidFill>
                <a:latin typeface="Sniglet"/>
                <a:ea typeface="Sniglet"/>
                <a:cs typeface="Sniglet"/>
                <a:sym typeface="Sniglet"/>
              </a:defRPr>
            </a:lvl2pPr>
            <a:lvl3pPr lvl="2">
              <a:buNone/>
              <a:defRPr sz="1200">
                <a:solidFill>
                  <a:srgbClr val="3C78D8"/>
                </a:solidFill>
                <a:latin typeface="Sniglet"/>
                <a:ea typeface="Sniglet"/>
                <a:cs typeface="Sniglet"/>
                <a:sym typeface="Sniglet"/>
              </a:defRPr>
            </a:lvl3pPr>
            <a:lvl4pPr lvl="3">
              <a:buNone/>
              <a:defRPr sz="1200">
                <a:solidFill>
                  <a:srgbClr val="3C78D8"/>
                </a:solidFill>
                <a:latin typeface="Sniglet"/>
                <a:ea typeface="Sniglet"/>
                <a:cs typeface="Sniglet"/>
                <a:sym typeface="Sniglet"/>
              </a:defRPr>
            </a:lvl4pPr>
            <a:lvl5pPr lvl="4">
              <a:buNone/>
              <a:defRPr sz="1200">
                <a:solidFill>
                  <a:srgbClr val="3C78D8"/>
                </a:solidFill>
                <a:latin typeface="Sniglet"/>
                <a:ea typeface="Sniglet"/>
                <a:cs typeface="Sniglet"/>
                <a:sym typeface="Sniglet"/>
              </a:defRPr>
            </a:lvl5pPr>
            <a:lvl6pPr lvl="5">
              <a:buNone/>
              <a:defRPr sz="1200">
                <a:solidFill>
                  <a:srgbClr val="3C78D8"/>
                </a:solidFill>
                <a:latin typeface="Sniglet"/>
                <a:ea typeface="Sniglet"/>
                <a:cs typeface="Sniglet"/>
                <a:sym typeface="Sniglet"/>
              </a:defRPr>
            </a:lvl6pPr>
            <a:lvl7pPr lvl="6">
              <a:buNone/>
              <a:defRPr sz="1200">
                <a:solidFill>
                  <a:srgbClr val="3C78D8"/>
                </a:solidFill>
                <a:latin typeface="Sniglet"/>
                <a:ea typeface="Sniglet"/>
                <a:cs typeface="Sniglet"/>
                <a:sym typeface="Sniglet"/>
              </a:defRPr>
            </a:lvl7pPr>
            <a:lvl8pPr lvl="7">
              <a:buNone/>
              <a:defRPr sz="1200">
                <a:solidFill>
                  <a:srgbClr val="3C78D8"/>
                </a:solidFill>
                <a:latin typeface="Sniglet"/>
                <a:ea typeface="Sniglet"/>
                <a:cs typeface="Sniglet"/>
                <a:sym typeface="Sniglet"/>
              </a:defRPr>
            </a:lvl8pPr>
            <a:lvl9pPr lvl="8">
              <a:buNone/>
              <a:defRPr sz="1200">
                <a:solidFill>
                  <a:srgbClr val="3C78D8"/>
                </a:solidFill>
                <a:latin typeface="Sniglet"/>
                <a:ea typeface="Sniglet"/>
                <a:cs typeface="Sniglet"/>
                <a:sym typeface="Sniglet"/>
              </a:defRPr>
            </a:lvl9pPr>
          </a:lstStyle>
          <a:p>
            <a:pPr marL="0" lvl="0" indent="0" algn="l" rtl="0">
              <a:spcBef>
                <a:spcPts val="0"/>
              </a:spcBef>
              <a:spcAft>
                <a:spcPts val="0"/>
              </a:spcAft>
              <a:buNone/>
            </a:pPr>
            <a:fld id="{00000000-1234-1234-1234-123412341234}" type="slidenum">
              <a:rPr lang="en"/>
              <a:t>‹#›</a:t>
            </a:fld>
            <a:endParaRPr/>
          </a:p>
        </p:txBody>
      </p:sp>
      <p:pic>
        <p:nvPicPr>
          <p:cNvPr id="162" name="Picture 161" descr="Image result for University of Baltimore"/>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7640320" y="4705350"/>
            <a:ext cx="1503680" cy="438150"/>
          </a:xfrm>
          <a:prstGeom prst="rect">
            <a:avLst/>
          </a:prstGeom>
          <a:noFill/>
          <a:ln>
            <a:noFill/>
          </a:ln>
        </p:spPr>
      </p:pic>
      <p:sp>
        <p:nvSpPr>
          <p:cNvPr id="2" name="Rectangle 1"/>
          <p:cNvSpPr/>
          <p:nvPr userDrawn="1"/>
        </p:nvSpPr>
        <p:spPr>
          <a:xfrm>
            <a:off x="-76180" y="4992580"/>
            <a:ext cx="699230" cy="215444"/>
          </a:xfrm>
          <a:prstGeom prst="rect">
            <a:avLst/>
          </a:prstGeom>
        </p:spPr>
        <p:txBody>
          <a:bodyPr wrap="none">
            <a:spAutoFit/>
          </a:bodyPr>
          <a:lstStyle/>
          <a:p>
            <a:r>
              <a:rPr lang="en-US" sz="800" b="0" i="0" dirty="0" err="1" smtClean="0">
                <a:solidFill>
                  <a:srgbClr val="0070C0"/>
                </a:solidFill>
                <a:effectLst/>
                <a:latin typeface="Brush Script MT" panose="03060802040406070304" pitchFamily="66" charset="0"/>
                <a:cs typeface="Adobe Devanagari" panose="02040503050201020203" pitchFamily="18" charset="0"/>
              </a:rPr>
              <a:t>SlidesCarnival</a:t>
            </a:r>
            <a:endParaRPr lang="en-US" sz="800" dirty="0">
              <a:solidFill>
                <a:srgbClr val="0070C0"/>
              </a:solidFill>
              <a:latin typeface="Brush Script MT" panose="03060802040406070304" pitchFamily="66" charset="0"/>
              <a:cs typeface="Adobe Devanagari" panose="02040503050201020203" pitchFamily="18" charset="0"/>
            </a:endParaRPr>
          </a:p>
        </p:txBody>
      </p:sp>
      <p:sp>
        <p:nvSpPr>
          <p:cNvPr id="163" name="Rectangle 162"/>
          <p:cNvSpPr/>
          <p:nvPr userDrawn="1"/>
        </p:nvSpPr>
        <p:spPr>
          <a:xfrm>
            <a:off x="1932544" y="4854226"/>
            <a:ext cx="3993401" cy="43088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b="0" i="0" u="none" strike="noStrike" cap="none" dirty="0" smtClean="0">
                <a:solidFill>
                  <a:schemeClr val="accent1">
                    <a:lumMod val="60000"/>
                    <a:lumOff val="40000"/>
                  </a:schemeClr>
                </a:solidFill>
                <a:effectLst/>
                <a:latin typeface="Bahnschrift Light Condensed" panose="020B0502040204020203" pitchFamily="34" charset="0"/>
                <a:ea typeface="Arial"/>
                <a:cs typeface="Arial"/>
                <a:sym typeface="Arial"/>
              </a:rPr>
              <a:t>M.S. in Forensic Science - High Technology Crime: wxu@ubalt.edu</a:t>
            </a:r>
          </a:p>
          <a:p>
            <a:endParaRPr lang="en-US" sz="800" dirty="0">
              <a:solidFill>
                <a:srgbClr val="0070C0"/>
              </a:solidFill>
              <a:latin typeface="Brush Script MT" panose="03060802040406070304" pitchFamily="66" charset="0"/>
              <a:cs typeface="Adobe Devanagari" panose="02040503050201020203" pitchFamily="18" charset="0"/>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9" r:id="rId4"/>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Layout" Target="../slideLayouts/slideLayout4.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en.wikipedia.org/wiki/INI_file" TargetMode="Externa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4.xml"/><Relationship Id="rId4" Type="http://schemas.openxmlformats.org/officeDocument/2006/relationships/image" Target="../media/image36.png"/></Relationships>
</file>

<file path=ppt/slides/_rels/slide3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4.xml"/><Relationship Id="rId4" Type="http://schemas.openxmlformats.org/officeDocument/2006/relationships/image" Target="../media/image41.png"/></Relationships>
</file>

<file path=ppt/slides/_rels/slide3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0.png"/><Relationship Id="rId1" Type="http://schemas.openxmlformats.org/officeDocument/2006/relationships/slideLayout" Target="../slideLayouts/slideLayout4.xml"/><Relationship Id="rId4" Type="http://schemas.openxmlformats.org/officeDocument/2006/relationships/image" Target="../media/image43.png"/></Relationships>
</file>

<file path=ppt/slides/_rels/slide3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image" Target="../media/image55.pn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24"/>
        <p:cNvGrpSpPr/>
        <p:nvPr/>
      </p:nvGrpSpPr>
      <p:grpSpPr>
        <a:xfrm>
          <a:off x="0" y="0"/>
          <a:ext cx="0" cy="0"/>
          <a:chOff x="0" y="0"/>
          <a:chExt cx="0" cy="0"/>
        </a:xfrm>
      </p:grpSpPr>
      <p:sp>
        <p:nvSpPr>
          <p:cNvPr id="525" name="Google Shape;525;p12"/>
          <p:cNvSpPr txBox="1">
            <a:spLocks noGrp="1"/>
          </p:cNvSpPr>
          <p:nvPr>
            <p:ph type="ctrTitle"/>
          </p:nvPr>
        </p:nvSpPr>
        <p:spPr>
          <a:xfrm>
            <a:off x="2305100" y="1161050"/>
            <a:ext cx="6153000" cy="1159800"/>
          </a:xfrm>
          <a:prstGeom prst="rect">
            <a:avLst/>
          </a:prstGeom>
        </p:spPr>
        <p:txBody>
          <a:bodyPr spcFirstLastPara="1" wrap="square" lIns="91425" tIns="91425" rIns="91425" bIns="91425" anchor="ctr" anchorCtr="0">
            <a:noAutofit/>
          </a:bodyPr>
          <a:lstStyle/>
          <a:p>
            <a:pPr lvl="0"/>
            <a:r>
              <a:rPr lang="en" dirty="0" smtClean="0"/>
              <a:t>Windows </a:t>
            </a:r>
            <a:r>
              <a:rPr lang="en-US" dirty="0" smtClean="0"/>
              <a:t>Registry</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are Hives?</a:t>
            </a:r>
          </a:p>
        </p:txBody>
      </p:sp>
      <p:sp>
        <p:nvSpPr>
          <p:cNvPr id="3" name="Text Placeholder 2"/>
          <p:cNvSpPr>
            <a:spLocks noGrp="1"/>
          </p:cNvSpPr>
          <p:nvPr>
            <p:ph type="body" idx="1"/>
          </p:nvPr>
        </p:nvSpPr>
        <p:spPr>
          <a:xfrm>
            <a:off x="747925" y="1302837"/>
            <a:ext cx="3313535" cy="2042343"/>
          </a:xfrm>
        </p:spPr>
        <p:txBody>
          <a:bodyPr/>
          <a:lstStyle/>
          <a:p>
            <a:r>
              <a:rPr lang="en-US" dirty="0" smtClean="0"/>
              <a:t>A hive a </a:t>
            </a:r>
            <a:r>
              <a:rPr lang="en-US" dirty="0"/>
              <a:t>logical group of </a:t>
            </a:r>
            <a:r>
              <a:rPr lang="en-US" dirty="0" smtClean="0"/>
              <a:t>keys </a:t>
            </a:r>
            <a:r>
              <a:rPr lang="en-US" dirty="0"/>
              <a:t>and </a:t>
            </a:r>
            <a:r>
              <a:rPr lang="en-US" dirty="0" smtClean="0"/>
              <a:t>values</a:t>
            </a:r>
          </a:p>
          <a:p>
            <a:pPr lvl="1"/>
            <a:r>
              <a:rPr lang="en-US" dirty="0" smtClean="0"/>
              <a:t>A tree structure </a:t>
            </a:r>
          </a:p>
          <a:p>
            <a:endParaRPr lang="en-US" dirty="0"/>
          </a:p>
        </p:txBody>
      </p:sp>
      <p:sp>
        <p:nvSpPr>
          <p:cNvPr id="4" name="Slide Number Placeholder 3"/>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10</a:t>
            </a:fld>
            <a:endParaRPr lang="en"/>
          </a:p>
        </p:txBody>
      </p:sp>
      <p:pic>
        <p:nvPicPr>
          <p:cNvPr id="5" name="Content Placeholder 4"/>
          <p:cNvPicPr>
            <a:picLocks noChangeAspect="1"/>
          </p:cNvPicPr>
          <p:nvPr/>
        </p:nvPicPr>
        <p:blipFill>
          <a:blip r:embed="rId2"/>
          <a:stretch>
            <a:fillRect/>
          </a:stretch>
        </p:blipFill>
        <p:spPr>
          <a:xfrm>
            <a:off x="4380547" y="1373428"/>
            <a:ext cx="2600842" cy="3052129"/>
          </a:xfrm>
          <a:prstGeom prst="rect">
            <a:avLst/>
          </a:prstGeom>
        </p:spPr>
      </p:pic>
    </p:spTree>
    <p:extLst>
      <p:ext uri="{BB962C8B-B14F-4D97-AF65-F5344CB8AC3E}">
        <p14:creationId xmlns:p14="http://schemas.microsoft.com/office/powerpoint/2010/main" val="31100860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11</a:t>
            </a:fld>
            <a:endParaRPr lang="en"/>
          </a:p>
        </p:txBody>
      </p:sp>
      <p:pic>
        <p:nvPicPr>
          <p:cNvPr id="3074" name="Picture 2" descr="http://www.tweaklibrary.com/wp-content/uploads/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2459" y="527300"/>
            <a:ext cx="3466858" cy="4104857"/>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187917" y="1636934"/>
            <a:ext cx="4559041" cy="1200329"/>
          </a:xfrm>
          <a:prstGeom prst="rect">
            <a:avLst/>
          </a:prstGeom>
        </p:spPr>
        <p:txBody>
          <a:bodyPr wrap="square">
            <a:spAutoFit/>
          </a:bodyPr>
          <a:lstStyle/>
          <a:p>
            <a:pPr marL="285750" indent="-285750" algn="just">
              <a:buFont typeface="Arial" panose="020B0604020202020204" pitchFamily="34" charset="0"/>
              <a:buChar char="•"/>
            </a:pPr>
            <a:r>
              <a:rPr lang="en-US" sz="1800" dirty="0">
                <a:latin typeface="+mn-lt"/>
              </a:rPr>
              <a:t>The HKCR keeps track of the file name extension associations and class registrations to connect items with the appropriate application.</a:t>
            </a:r>
          </a:p>
        </p:txBody>
      </p:sp>
    </p:spTree>
    <p:extLst>
      <p:ext uri="{BB962C8B-B14F-4D97-AF65-F5344CB8AC3E}">
        <p14:creationId xmlns:p14="http://schemas.microsoft.com/office/powerpoint/2010/main" val="12248127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12</a:t>
            </a:fld>
            <a:endParaRPr lang="en"/>
          </a:p>
        </p:txBody>
      </p:sp>
      <p:pic>
        <p:nvPicPr>
          <p:cNvPr id="2050" name="Picture 2" descr="http://www.tweaklibrary.com/wp-content/uploads/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4853" y="259626"/>
            <a:ext cx="3274260" cy="4437934"/>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3765884" y="1185931"/>
            <a:ext cx="4920916" cy="2031325"/>
          </a:xfrm>
          <a:prstGeom prst="rect">
            <a:avLst/>
          </a:prstGeom>
        </p:spPr>
        <p:txBody>
          <a:bodyPr wrap="square">
            <a:spAutoFit/>
          </a:bodyPr>
          <a:lstStyle/>
          <a:p>
            <a:pPr marL="285750" indent="-285750" algn="just">
              <a:buFont typeface="Arial" panose="020B0604020202020204" pitchFamily="34" charset="0"/>
              <a:buChar char="•"/>
            </a:pPr>
            <a:r>
              <a:rPr lang="en-US" sz="1800" dirty="0">
                <a:latin typeface="+mn-lt"/>
              </a:rPr>
              <a:t>HKCU contains data specific to each user with a logon account on your PC. </a:t>
            </a:r>
          </a:p>
          <a:p>
            <a:pPr marL="285750" indent="-285750" algn="just">
              <a:buFont typeface="Arial" panose="020B0604020202020204" pitchFamily="34" charset="0"/>
              <a:buChar char="•"/>
            </a:pPr>
            <a:r>
              <a:rPr lang="en-US" sz="1800" dirty="0">
                <a:latin typeface="+mn-lt"/>
              </a:rPr>
              <a:t>It stores information related to the user who is currently logged into the computer.</a:t>
            </a:r>
          </a:p>
          <a:p>
            <a:pPr marL="285750" indent="-285750" algn="just">
              <a:buFont typeface="Arial" panose="020B0604020202020204" pitchFamily="34" charset="0"/>
              <a:buChar char="•"/>
            </a:pPr>
            <a:r>
              <a:rPr lang="en-US" sz="1800" dirty="0">
                <a:latin typeface="+mn-lt"/>
              </a:rPr>
              <a:t>Right from the appearance aspect to how the mouse pointer behaves, everything can be controlled via this root key.</a:t>
            </a:r>
          </a:p>
        </p:txBody>
      </p:sp>
    </p:spTree>
    <p:extLst>
      <p:ext uri="{BB962C8B-B14F-4D97-AF65-F5344CB8AC3E}">
        <p14:creationId xmlns:p14="http://schemas.microsoft.com/office/powerpoint/2010/main" val="8181274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latin typeface="Poor Richard" panose="02080502050505020702" pitchFamily="18" charset="0"/>
              </a:rPr>
              <a:t>HKEY_CURRENT_USER</a:t>
            </a:r>
            <a:endParaRPr lang="en-US" dirty="0">
              <a:latin typeface="Poor Richard" panose="02080502050505020702" pitchFamily="18" charset="0"/>
            </a:endParaRPr>
          </a:p>
        </p:txBody>
      </p:sp>
      <p:sp>
        <p:nvSpPr>
          <p:cNvPr id="4" name="Text Placeholder 3"/>
          <p:cNvSpPr>
            <a:spLocks noGrp="1"/>
          </p:cNvSpPr>
          <p:nvPr>
            <p:ph type="body" idx="1"/>
          </p:nvPr>
        </p:nvSpPr>
        <p:spPr/>
        <p:txBody>
          <a:bodyPr/>
          <a:lstStyle/>
          <a:p>
            <a:r>
              <a:rPr lang="en-US" dirty="0" smtClean="0"/>
              <a:t>The </a:t>
            </a:r>
            <a:r>
              <a:rPr lang="en-US" dirty="0"/>
              <a:t>most important sub-key in here is </a:t>
            </a:r>
            <a:r>
              <a:rPr lang="en-US" sz="1800" dirty="0">
                <a:latin typeface="+mn-lt"/>
              </a:rPr>
              <a:t>HKCU\Software,</a:t>
            </a:r>
          </a:p>
          <a:p>
            <a:pPr lvl="1"/>
            <a:r>
              <a:rPr lang="en-US" dirty="0"/>
              <a:t>contains user-level settings for most of your software.</a:t>
            </a:r>
          </a:p>
          <a:p>
            <a:endParaRPr lang="en-US" dirty="0"/>
          </a:p>
        </p:txBody>
      </p:sp>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13</a:t>
            </a:fld>
            <a:endParaRPr lang="en"/>
          </a:p>
        </p:txBody>
      </p:sp>
      <p:pic>
        <p:nvPicPr>
          <p:cNvPr id="5" name="Content Placeholder 5"/>
          <p:cNvPicPr>
            <a:picLocks noChangeAspect="1"/>
          </p:cNvPicPr>
          <p:nvPr/>
        </p:nvPicPr>
        <p:blipFill>
          <a:blip r:embed="rId2"/>
          <a:stretch>
            <a:fillRect/>
          </a:stretch>
        </p:blipFill>
        <p:spPr>
          <a:xfrm>
            <a:off x="6624571" y="21652"/>
            <a:ext cx="1532840" cy="5064131"/>
          </a:xfrm>
          <a:prstGeom prst="rect">
            <a:avLst/>
          </a:prstGeom>
        </p:spPr>
      </p:pic>
    </p:spTree>
    <p:extLst>
      <p:ext uri="{BB962C8B-B14F-4D97-AF65-F5344CB8AC3E}">
        <p14:creationId xmlns:p14="http://schemas.microsoft.com/office/powerpoint/2010/main" val="35964964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latin typeface="Poor Richard" panose="02080502050505020702" pitchFamily="18" charset="0"/>
              </a:rPr>
              <a:t>HKEY_LOCAL_MACHINE</a:t>
            </a:r>
          </a:p>
        </p:txBody>
      </p:sp>
      <p:sp>
        <p:nvSpPr>
          <p:cNvPr id="4" name="Text Placeholder 3"/>
          <p:cNvSpPr>
            <a:spLocks noGrp="1"/>
          </p:cNvSpPr>
          <p:nvPr>
            <p:ph type="body" idx="1"/>
          </p:nvPr>
        </p:nvSpPr>
        <p:spPr>
          <a:xfrm>
            <a:off x="747925" y="1302837"/>
            <a:ext cx="4974695" cy="3610800"/>
          </a:xfrm>
        </p:spPr>
        <p:txBody>
          <a:bodyPr/>
          <a:lstStyle/>
          <a:p>
            <a:r>
              <a:rPr lang="en-US" dirty="0"/>
              <a:t>All of the system-wide settings</a:t>
            </a:r>
          </a:p>
          <a:p>
            <a:r>
              <a:rPr lang="en-US" dirty="0" smtClean="0"/>
              <a:t>Not </a:t>
            </a:r>
            <a:r>
              <a:rPr lang="en-US" dirty="0"/>
              <a:t>stored on disk, but maintained in memory by the system kernel in order to map all the other </a:t>
            </a:r>
            <a:r>
              <a:rPr lang="en-US" dirty="0" err="1"/>
              <a:t>subkeys</a:t>
            </a:r>
            <a:r>
              <a:rPr lang="en-US" dirty="0"/>
              <a:t>.</a:t>
            </a:r>
          </a:p>
          <a:p>
            <a:endParaRPr lang="en-US" dirty="0"/>
          </a:p>
        </p:txBody>
      </p:sp>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14</a:t>
            </a:fld>
            <a:endParaRPr lang="en"/>
          </a:p>
        </p:txBody>
      </p:sp>
      <p:pic>
        <p:nvPicPr>
          <p:cNvPr id="5" name="Content Placeholder 4"/>
          <p:cNvPicPr>
            <a:picLocks noChangeAspect="1"/>
          </p:cNvPicPr>
          <p:nvPr/>
        </p:nvPicPr>
        <p:blipFill>
          <a:blip r:embed="rId2"/>
          <a:stretch>
            <a:fillRect/>
          </a:stretch>
        </p:blipFill>
        <p:spPr>
          <a:xfrm>
            <a:off x="6043696" y="1444361"/>
            <a:ext cx="2475464" cy="2904996"/>
          </a:xfrm>
          <a:prstGeom prst="rect">
            <a:avLst/>
          </a:prstGeom>
        </p:spPr>
      </p:pic>
    </p:spTree>
    <p:extLst>
      <p:ext uri="{BB962C8B-B14F-4D97-AF65-F5344CB8AC3E}">
        <p14:creationId xmlns:p14="http://schemas.microsoft.com/office/powerpoint/2010/main" val="37139097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15</a:t>
            </a:fld>
            <a:endParaRPr lang="en"/>
          </a:p>
        </p:txBody>
      </p:sp>
      <p:pic>
        <p:nvPicPr>
          <p:cNvPr id="3" name="Content Placeholder 4"/>
          <p:cNvPicPr>
            <a:picLocks noChangeAspect="1"/>
          </p:cNvPicPr>
          <p:nvPr/>
        </p:nvPicPr>
        <p:blipFill>
          <a:blip r:embed="rId2"/>
          <a:stretch>
            <a:fillRect/>
          </a:stretch>
        </p:blipFill>
        <p:spPr>
          <a:xfrm>
            <a:off x="286802" y="565484"/>
            <a:ext cx="3260324" cy="3826042"/>
          </a:xfrm>
          <a:prstGeom prst="rect">
            <a:avLst/>
          </a:prstGeom>
        </p:spPr>
      </p:pic>
      <p:sp>
        <p:nvSpPr>
          <p:cNvPr id="6" name="Rectangle 5"/>
          <p:cNvSpPr/>
          <p:nvPr/>
        </p:nvSpPr>
        <p:spPr>
          <a:xfrm>
            <a:off x="3681662" y="565484"/>
            <a:ext cx="5185611" cy="4524315"/>
          </a:xfrm>
          <a:prstGeom prst="rect">
            <a:avLst/>
          </a:prstGeom>
        </p:spPr>
        <p:txBody>
          <a:bodyPr wrap="square">
            <a:spAutoFit/>
          </a:bodyPr>
          <a:lstStyle/>
          <a:p>
            <a:pPr marL="285750" indent="-285750" algn="just">
              <a:buFont typeface="Arial" panose="020B0604020202020204" pitchFamily="34" charset="0"/>
              <a:buChar char="•"/>
            </a:pPr>
            <a:r>
              <a:rPr lang="en-US" sz="1600" dirty="0">
                <a:latin typeface="+mn-lt"/>
              </a:rPr>
              <a:t>BCD – This </a:t>
            </a:r>
            <a:r>
              <a:rPr lang="en-US" sz="1600" dirty="0" err="1">
                <a:latin typeface="+mn-lt"/>
              </a:rPr>
              <a:t>subkey</a:t>
            </a:r>
            <a:r>
              <a:rPr lang="en-US" sz="1600" dirty="0">
                <a:latin typeface="+mn-lt"/>
              </a:rPr>
              <a:t> stores, the boot configuration data.</a:t>
            </a:r>
          </a:p>
          <a:p>
            <a:pPr marL="285750" indent="-285750" algn="just">
              <a:buFont typeface="Arial" panose="020B0604020202020204" pitchFamily="34" charset="0"/>
              <a:buChar char="•"/>
            </a:pPr>
            <a:r>
              <a:rPr lang="en-US" sz="1600" dirty="0">
                <a:latin typeface="+mn-lt"/>
              </a:rPr>
              <a:t>HARDWARE – This </a:t>
            </a:r>
            <a:r>
              <a:rPr lang="en-US" sz="1600" dirty="0" err="1">
                <a:latin typeface="+mn-lt"/>
              </a:rPr>
              <a:t>subkey</a:t>
            </a:r>
            <a:r>
              <a:rPr lang="en-US" sz="1600" dirty="0">
                <a:latin typeface="+mn-lt"/>
              </a:rPr>
              <a:t> contains relevant information on all connected plug-and-play devices.</a:t>
            </a:r>
          </a:p>
          <a:p>
            <a:pPr marL="285750" indent="-285750" algn="just">
              <a:buFont typeface="Arial" panose="020B0604020202020204" pitchFamily="34" charset="0"/>
              <a:buChar char="•"/>
            </a:pPr>
            <a:r>
              <a:rPr lang="en-US" sz="1600" dirty="0">
                <a:latin typeface="+mn-lt"/>
              </a:rPr>
              <a:t>SAM – This </a:t>
            </a:r>
            <a:r>
              <a:rPr lang="en-US" sz="1600" dirty="0" err="1">
                <a:latin typeface="+mn-lt"/>
              </a:rPr>
              <a:t>subkey</a:t>
            </a:r>
            <a:r>
              <a:rPr lang="en-US" sz="1600" dirty="0">
                <a:latin typeface="+mn-lt"/>
              </a:rPr>
              <a:t> appears empty to most users. It is used with the security and accounts management databases.</a:t>
            </a:r>
          </a:p>
          <a:p>
            <a:pPr marL="285750" indent="-285750" algn="just">
              <a:buFont typeface="Arial" panose="020B0604020202020204" pitchFamily="34" charset="0"/>
              <a:buChar char="•"/>
            </a:pPr>
            <a:r>
              <a:rPr lang="en-US" sz="1600" dirty="0">
                <a:latin typeface="+mn-lt"/>
              </a:rPr>
              <a:t>SECURITY – This is more security-related information that appears blank to most users.</a:t>
            </a:r>
          </a:p>
          <a:p>
            <a:pPr marL="285750" indent="-285750" algn="just">
              <a:buFont typeface="Arial" panose="020B0604020202020204" pitchFamily="34" charset="0"/>
              <a:buChar char="•"/>
            </a:pPr>
            <a:r>
              <a:rPr lang="en-US" sz="1600" dirty="0">
                <a:latin typeface="+mn-lt"/>
              </a:rPr>
              <a:t>SOFTWARE – This area is used by both Windows and application programs to store critical configuration settings</a:t>
            </a:r>
          </a:p>
          <a:p>
            <a:pPr marL="285750" indent="-285750" algn="just">
              <a:buFont typeface="Arial" panose="020B0604020202020204" pitchFamily="34" charset="0"/>
              <a:buChar char="•"/>
            </a:pPr>
            <a:r>
              <a:rPr lang="en-US" sz="1600" dirty="0">
                <a:latin typeface="+mn-lt"/>
              </a:rPr>
              <a:t>SYSTEM – This information is created by users with administrative privileges. It includes the Windows settings, file system information, and critical hardware configurations as well as other information needed to run the core system.</a:t>
            </a:r>
          </a:p>
          <a:p>
            <a:pPr marL="285750" indent="-285750" algn="just">
              <a:buFont typeface="Arial" panose="020B0604020202020204" pitchFamily="34" charset="0"/>
              <a:buChar char="•"/>
            </a:pPr>
            <a:r>
              <a:rPr lang="en-US" sz="1600" dirty="0" smtClean="0">
                <a:solidFill>
                  <a:srgbClr val="333333"/>
                </a:solidFill>
                <a:latin typeface="Open Sans"/>
              </a:rPr>
              <a:t>.</a:t>
            </a:r>
            <a:endParaRPr lang="en-US" sz="1600" dirty="0">
              <a:solidFill>
                <a:srgbClr val="333333"/>
              </a:solidFill>
              <a:latin typeface="Open Sans"/>
            </a:endParaRPr>
          </a:p>
        </p:txBody>
      </p:sp>
    </p:spTree>
    <p:extLst>
      <p:ext uri="{BB962C8B-B14F-4D97-AF65-F5344CB8AC3E}">
        <p14:creationId xmlns:p14="http://schemas.microsoft.com/office/powerpoint/2010/main" val="36524495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16</a:t>
            </a:fld>
            <a:endParaRPr lang="en"/>
          </a:p>
        </p:txBody>
      </p:sp>
      <p:pic>
        <p:nvPicPr>
          <p:cNvPr id="4098" name="Picture 2" descr="http://www.tweaklibrary.com/wp-content/uploads/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6923" y="481179"/>
            <a:ext cx="3285597" cy="407277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366260" y="1648403"/>
            <a:ext cx="4031782" cy="1754326"/>
          </a:xfrm>
          <a:prstGeom prst="rect">
            <a:avLst/>
          </a:prstGeom>
        </p:spPr>
        <p:txBody>
          <a:bodyPr wrap="square">
            <a:spAutoFit/>
          </a:bodyPr>
          <a:lstStyle/>
          <a:p>
            <a:pPr marL="285750" indent="-285750">
              <a:buFont typeface="Arial" panose="020B0604020202020204" pitchFamily="34" charset="0"/>
              <a:buChar char="•"/>
            </a:pPr>
            <a:r>
              <a:rPr lang="en-US" sz="1800" dirty="0">
                <a:latin typeface="+mn-lt"/>
              </a:rPr>
              <a:t>contains information about all the users who </a:t>
            </a:r>
            <a:r>
              <a:rPr lang="en-US" sz="1800" dirty="0" smtClean="0">
                <a:latin typeface="+mn-lt"/>
              </a:rPr>
              <a:t>has an account the computer</a:t>
            </a:r>
          </a:p>
          <a:p>
            <a:pPr marL="285750" indent="-285750">
              <a:buFont typeface="Arial" panose="020B0604020202020204" pitchFamily="34" charset="0"/>
              <a:buChar char="•"/>
            </a:pPr>
            <a:r>
              <a:rPr lang="en-US" sz="1800" dirty="0">
                <a:latin typeface="+mn-lt"/>
              </a:rPr>
              <a:t>define the default user configuration for new users on the local compute</a:t>
            </a:r>
          </a:p>
        </p:txBody>
      </p:sp>
    </p:spTree>
    <p:extLst>
      <p:ext uri="{BB962C8B-B14F-4D97-AF65-F5344CB8AC3E}">
        <p14:creationId xmlns:p14="http://schemas.microsoft.com/office/powerpoint/2010/main" val="32262244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17</a:t>
            </a:fld>
            <a:endParaRPr lang="en"/>
          </a:p>
        </p:txBody>
      </p:sp>
      <p:pic>
        <p:nvPicPr>
          <p:cNvPr id="5122" name="Picture 2" descr="http://www.tweaklibrary.com/wp-content/uploads/5-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827" y="567573"/>
            <a:ext cx="3326703" cy="4172869"/>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3826042" y="1241018"/>
            <a:ext cx="4572000" cy="2031325"/>
          </a:xfrm>
          <a:prstGeom prst="rect">
            <a:avLst/>
          </a:prstGeom>
        </p:spPr>
        <p:txBody>
          <a:bodyPr>
            <a:spAutoFit/>
          </a:bodyPr>
          <a:lstStyle/>
          <a:p>
            <a:pPr marL="285750" indent="-285750">
              <a:buFont typeface="Arial" panose="020B0604020202020204" pitchFamily="34" charset="0"/>
              <a:buChar char="•"/>
            </a:pPr>
            <a:r>
              <a:rPr lang="en-US" sz="1800" dirty="0" smtClean="0">
                <a:latin typeface="+mn-lt"/>
              </a:rPr>
              <a:t>Contains </a:t>
            </a:r>
            <a:r>
              <a:rPr lang="en-US" sz="1800" dirty="0">
                <a:latin typeface="+mn-lt"/>
              </a:rPr>
              <a:t>the current hardware profile settings which have the details about the current configuration of hardware attached to the computer. </a:t>
            </a:r>
            <a:endParaRPr lang="en-US" sz="1800" dirty="0" smtClean="0">
              <a:latin typeface="+mn-lt"/>
            </a:endParaRPr>
          </a:p>
          <a:p>
            <a:pPr marL="285750" indent="-285750">
              <a:buFont typeface="Arial" panose="020B0604020202020204" pitchFamily="34" charset="0"/>
              <a:buChar char="•"/>
            </a:pPr>
            <a:r>
              <a:rPr lang="en-US" sz="1800" dirty="0" smtClean="0">
                <a:latin typeface="+mn-lt"/>
              </a:rPr>
              <a:t>It </a:t>
            </a:r>
            <a:r>
              <a:rPr lang="en-US" sz="1800" dirty="0">
                <a:latin typeface="+mn-lt"/>
              </a:rPr>
              <a:t>is mainly empty and gets activated at boot time, during which it loads the ‘hardware profiles’ sub key of the HKLM.</a:t>
            </a:r>
          </a:p>
        </p:txBody>
      </p:sp>
    </p:spTree>
    <p:extLst>
      <p:ext uri="{BB962C8B-B14F-4D97-AF65-F5344CB8AC3E}">
        <p14:creationId xmlns:p14="http://schemas.microsoft.com/office/powerpoint/2010/main" val="35002023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Demo</a:t>
            </a:r>
            <a:endParaRPr lang="en-US" dirty="0"/>
          </a:p>
        </p:txBody>
      </p:sp>
      <p:sp>
        <p:nvSpPr>
          <p:cNvPr id="4" name="Subtitle 3"/>
          <p:cNvSpPr>
            <a:spLocks noGrp="1"/>
          </p:cNvSpPr>
          <p:nvPr>
            <p:ph type="subTitle" idx="1"/>
          </p:nvPr>
        </p:nvSpPr>
        <p:spPr/>
        <p:txBody>
          <a:bodyPr/>
          <a:lstStyle/>
          <a:p>
            <a:endParaRPr lang="en-US"/>
          </a:p>
        </p:txBody>
      </p:sp>
      <p:sp>
        <p:nvSpPr>
          <p:cNvPr id="2" name="Slide Number Placeholder 1"/>
          <p:cNvSpPr>
            <a:spLocks noGrp="1"/>
          </p:cNvSpPr>
          <p:nvPr>
            <p:ph type="sldNum" idx="4294967295"/>
          </p:nvPr>
        </p:nvSpPr>
        <p:spPr>
          <a:xfrm>
            <a:off x="0" y="4852988"/>
            <a:ext cx="549275" cy="290512"/>
          </a:xfrm>
        </p:spPr>
        <p:txBody>
          <a:bodyPr/>
          <a:lstStyle/>
          <a:p>
            <a:pPr marL="0" lvl="0" indent="0" algn="ctr" rtl="0">
              <a:spcBef>
                <a:spcPts val="0"/>
              </a:spcBef>
              <a:spcAft>
                <a:spcPts val="0"/>
              </a:spcAft>
              <a:buNone/>
            </a:pPr>
            <a:fld id="{00000000-1234-1234-1234-123412341234}" type="slidenum">
              <a:rPr lang="en" smtClean="0"/>
              <a:t>18</a:t>
            </a:fld>
            <a:endParaRPr lang="en"/>
          </a:p>
        </p:txBody>
      </p:sp>
    </p:spTree>
    <p:extLst>
      <p:ext uri="{BB962C8B-B14F-4D97-AF65-F5344CB8AC3E}">
        <p14:creationId xmlns:p14="http://schemas.microsoft.com/office/powerpoint/2010/main" val="40713485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1: Prevent Windows Update from automatically restarting your computer</a:t>
            </a:r>
          </a:p>
        </p:txBody>
      </p:sp>
      <p:sp>
        <p:nvSpPr>
          <p:cNvPr id="4" name="Slide Number Placeholder 3"/>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19</a:t>
            </a:fld>
            <a:endParaRPr lang="en"/>
          </a:p>
        </p:txBody>
      </p:sp>
      <p:pic>
        <p:nvPicPr>
          <p:cNvPr id="5" name="Picture 4"/>
          <p:cNvPicPr>
            <a:picLocks noChangeAspect="1"/>
          </p:cNvPicPr>
          <p:nvPr/>
        </p:nvPicPr>
        <p:blipFill>
          <a:blip r:embed="rId2"/>
          <a:stretch>
            <a:fillRect/>
          </a:stretch>
        </p:blipFill>
        <p:spPr>
          <a:xfrm>
            <a:off x="497316" y="1082425"/>
            <a:ext cx="7816505" cy="3645397"/>
          </a:xfrm>
          <a:prstGeom prst="rect">
            <a:avLst/>
          </a:prstGeom>
        </p:spPr>
      </p:pic>
    </p:spTree>
    <p:extLst>
      <p:ext uri="{BB962C8B-B14F-4D97-AF65-F5344CB8AC3E}">
        <p14:creationId xmlns:p14="http://schemas.microsoft.com/office/powerpoint/2010/main" val="19202206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Introduction</a:t>
            </a:r>
            <a:endParaRPr lang="en-US" dirty="0"/>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39235430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Demo </a:t>
            </a:r>
            <a:r>
              <a:rPr lang="en-US" dirty="0" smtClean="0"/>
              <a:t>2: </a:t>
            </a:r>
            <a:r>
              <a:rPr lang="en-US" dirty="0"/>
              <a:t>find the computer’s name</a:t>
            </a:r>
          </a:p>
        </p:txBody>
      </p:sp>
      <p:pic>
        <p:nvPicPr>
          <p:cNvPr id="6" name="Picture 5"/>
          <p:cNvPicPr>
            <a:picLocks noChangeAspect="1"/>
          </p:cNvPicPr>
          <p:nvPr/>
        </p:nvPicPr>
        <p:blipFill>
          <a:blip r:embed="rId2"/>
          <a:stretch>
            <a:fillRect/>
          </a:stretch>
        </p:blipFill>
        <p:spPr>
          <a:xfrm>
            <a:off x="343151" y="1505451"/>
            <a:ext cx="8505825" cy="2571750"/>
          </a:xfrm>
          <a:prstGeom prst="rect">
            <a:avLst/>
          </a:prstGeom>
        </p:spPr>
      </p:pic>
    </p:spTree>
    <p:extLst>
      <p:ext uri="{BB962C8B-B14F-4D97-AF65-F5344CB8AC3E}">
        <p14:creationId xmlns:p14="http://schemas.microsoft.com/office/powerpoint/2010/main" val="33023412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3: find the time at which the system was last shut down</a:t>
            </a:r>
          </a:p>
        </p:txBody>
      </p:sp>
      <p:sp>
        <p:nvSpPr>
          <p:cNvPr id="4" name="Slide Number Placeholder 3"/>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21</a:t>
            </a:fld>
            <a:endParaRPr lang="en"/>
          </a:p>
        </p:txBody>
      </p:sp>
      <p:pic>
        <p:nvPicPr>
          <p:cNvPr id="5" name="Picture 4"/>
          <p:cNvPicPr>
            <a:picLocks noChangeAspect="1"/>
          </p:cNvPicPr>
          <p:nvPr/>
        </p:nvPicPr>
        <p:blipFill rotWithShape="1">
          <a:blip r:embed="rId2"/>
          <a:srcRect l="-1721" t="-1337" r="3439" b="1337"/>
          <a:stretch/>
        </p:blipFill>
        <p:spPr>
          <a:xfrm>
            <a:off x="364969" y="1068641"/>
            <a:ext cx="8368985" cy="3654096"/>
          </a:xfrm>
          <a:prstGeom prst="rect">
            <a:avLst/>
          </a:prstGeom>
        </p:spPr>
      </p:pic>
    </p:spTree>
    <p:extLst>
      <p:ext uri="{BB962C8B-B14F-4D97-AF65-F5344CB8AC3E}">
        <p14:creationId xmlns:p14="http://schemas.microsoft.com/office/powerpoint/2010/main" val="24804315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4: Current Version: provide information about the system </a:t>
            </a:r>
          </a:p>
        </p:txBody>
      </p:sp>
      <p:sp>
        <p:nvSpPr>
          <p:cNvPr id="4" name="Slide Number Placeholder 3"/>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22</a:t>
            </a:fld>
            <a:endParaRPr lang="en"/>
          </a:p>
        </p:txBody>
      </p:sp>
      <p:pic>
        <p:nvPicPr>
          <p:cNvPr id="5" name="Picture 4"/>
          <p:cNvPicPr>
            <a:picLocks noChangeAspect="1"/>
          </p:cNvPicPr>
          <p:nvPr/>
        </p:nvPicPr>
        <p:blipFill>
          <a:blip r:embed="rId2"/>
          <a:stretch>
            <a:fillRect/>
          </a:stretch>
        </p:blipFill>
        <p:spPr>
          <a:xfrm>
            <a:off x="747925" y="1172740"/>
            <a:ext cx="6902105" cy="3549997"/>
          </a:xfrm>
          <a:prstGeom prst="rect">
            <a:avLst/>
          </a:prstGeom>
        </p:spPr>
      </p:pic>
    </p:spTree>
    <p:extLst>
      <p:ext uri="{BB962C8B-B14F-4D97-AF65-F5344CB8AC3E}">
        <p14:creationId xmlns:p14="http://schemas.microsoft.com/office/powerpoint/2010/main" val="6971962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5: </a:t>
            </a:r>
            <a:r>
              <a:rPr lang="en-US" dirty="0" err="1"/>
              <a:t>TimeZoneInformation</a:t>
            </a:r>
            <a:endParaRPr lang="en-US" dirty="0"/>
          </a:p>
        </p:txBody>
      </p:sp>
      <p:sp>
        <p:nvSpPr>
          <p:cNvPr id="3" name="Text Placeholder 2"/>
          <p:cNvSpPr>
            <a:spLocks noGrp="1"/>
          </p:cNvSpPr>
          <p:nvPr>
            <p:ph type="body" idx="1"/>
          </p:nvPr>
        </p:nvSpPr>
        <p:spPr>
          <a:xfrm>
            <a:off x="747925" y="1082425"/>
            <a:ext cx="7626054" cy="1717089"/>
          </a:xfrm>
        </p:spPr>
        <p:txBody>
          <a:bodyPr/>
          <a:lstStyle/>
          <a:p>
            <a:r>
              <a:rPr lang="en-US" sz="1800" dirty="0"/>
              <a:t>This information can be extremely important</a:t>
            </a:r>
          </a:p>
          <a:p>
            <a:pPr lvl="1"/>
            <a:r>
              <a:rPr lang="en-US" sz="1400" dirty="0"/>
              <a:t> for establishing a timeline of activity on the system. </a:t>
            </a:r>
          </a:p>
          <a:p>
            <a:r>
              <a:rPr lang="en-US" sz="1800" dirty="0" err="1"/>
              <a:t>ActiveTimeBias</a:t>
            </a:r>
            <a:endParaRPr lang="en-US" sz="1800" dirty="0"/>
          </a:p>
          <a:p>
            <a:pPr lvl="1"/>
            <a:r>
              <a:rPr lang="en-US" sz="1400" dirty="0"/>
              <a:t>is the current time difference from UTC in minutes, regardless of whether daylight saving is in effect or not.  It is this value that helps establish the current time zone settings</a:t>
            </a:r>
          </a:p>
          <a:p>
            <a:endParaRPr lang="en-US" dirty="0"/>
          </a:p>
        </p:txBody>
      </p:sp>
      <p:sp>
        <p:nvSpPr>
          <p:cNvPr id="4" name="Slide Number Placeholder 3"/>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23</a:t>
            </a:fld>
            <a:endParaRPr lang="en"/>
          </a:p>
        </p:txBody>
      </p:sp>
      <p:pic>
        <p:nvPicPr>
          <p:cNvPr id="5" name="Picture 4"/>
          <p:cNvPicPr>
            <a:picLocks noChangeAspect="1"/>
          </p:cNvPicPr>
          <p:nvPr/>
        </p:nvPicPr>
        <p:blipFill>
          <a:blip r:embed="rId2"/>
          <a:stretch>
            <a:fillRect/>
          </a:stretch>
        </p:blipFill>
        <p:spPr>
          <a:xfrm>
            <a:off x="965014" y="2682507"/>
            <a:ext cx="6975828" cy="2237030"/>
          </a:xfrm>
          <a:prstGeom prst="rect">
            <a:avLst/>
          </a:prstGeom>
        </p:spPr>
      </p:pic>
    </p:spTree>
    <p:extLst>
      <p:ext uri="{BB962C8B-B14F-4D97-AF65-F5344CB8AC3E}">
        <p14:creationId xmlns:p14="http://schemas.microsoft.com/office/powerpoint/2010/main" val="5341787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7: Wi-Fi Information: </a:t>
            </a:r>
            <a:r>
              <a:rPr lang="en-US" dirty="0" smtClean="0"/>
              <a:t>Gateway </a:t>
            </a:r>
            <a:r>
              <a:rPr lang="en-US" dirty="0"/>
              <a:t>Mac, last time connected</a:t>
            </a:r>
          </a:p>
        </p:txBody>
      </p:sp>
      <p:sp>
        <p:nvSpPr>
          <p:cNvPr id="4" name="Slide Number Placeholder 3"/>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24</a:t>
            </a:fld>
            <a:endParaRPr lang="en"/>
          </a:p>
        </p:txBody>
      </p:sp>
      <p:pic>
        <p:nvPicPr>
          <p:cNvPr id="5" name="Picture 4"/>
          <p:cNvPicPr>
            <a:picLocks noChangeAspect="1"/>
          </p:cNvPicPr>
          <p:nvPr/>
        </p:nvPicPr>
        <p:blipFill>
          <a:blip r:embed="rId2"/>
          <a:stretch>
            <a:fillRect/>
          </a:stretch>
        </p:blipFill>
        <p:spPr>
          <a:xfrm>
            <a:off x="639319" y="1082425"/>
            <a:ext cx="7943414" cy="1541081"/>
          </a:xfrm>
          <a:prstGeom prst="rect">
            <a:avLst/>
          </a:prstGeom>
        </p:spPr>
      </p:pic>
      <p:pic>
        <p:nvPicPr>
          <p:cNvPr id="6" name="Picture 5"/>
          <p:cNvPicPr>
            <a:picLocks noChangeAspect="1"/>
          </p:cNvPicPr>
          <p:nvPr/>
        </p:nvPicPr>
        <p:blipFill>
          <a:blip r:embed="rId3"/>
          <a:stretch>
            <a:fillRect/>
          </a:stretch>
        </p:blipFill>
        <p:spPr>
          <a:xfrm>
            <a:off x="2297704" y="2623506"/>
            <a:ext cx="4410075" cy="2447925"/>
          </a:xfrm>
          <a:prstGeom prst="rect">
            <a:avLst/>
          </a:prstGeom>
        </p:spPr>
      </p:pic>
    </p:spTree>
    <p:extLst>
      <p:ext uri="{BB962C8B-B14F-4D97-AF65-F5344CB8AC3E}">
        <p14:creationId xmlns:p14="http://schemas.microsoft.com/office/powerpoint/2010/main" val="34834746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25</a:t>
            </a:fld>
            <a:endParaRPr lang="en"/>
          </a:p>
        </p:txBody>
      </p:sp>
      <p:pic>
        <p:nvPicPr>
          <p:cNvPr id="5" name="Picture 4"/>
          <p:cNvPicPr>
            <a:picLocks noChangeAspect="1"/>
          </p:cNvPicPr>
          <p:nvPr/>
        </p:nvPicPr>
        <p:blipFill>
          <a:blip r:embed="rId2"/>
          <a:stretch>
            <a:fillRect/>
          </a:stretch>
        </p:blipFill>
        <p:spPr>
          <a:xfrm>
            <a:off x="662669" y="1907951"/>
            <a:ext cx="2130229" cy="1646773"/>
          </a:xfrm>
          <a:prstGeom prst="rect">
            <a:avLst/>
          </a:prstGeom>
        </p:spPr>
      </p:pic>
      <p:pic>
        <p:nvPicPr>
          <p:cNvPr id="6" name="Picture 5"/>
          <p:cNvPicPr>
            <a:picLocks noChangeAspect="1"/>
          </p:cNvPicPr>
          <p:nvPr/>
        </p:nvPicPr>
        <p:blipFill>
          <a:blip r:embed="rId3"/>
          <a:stretch>
            <a:fillRect/>
          </a:stretch>
        </p:blipFill>
        <p:spPr>
          <a:xfrm>
            <a:off x="2818598" y="1939947"/>
            <a:ext cx="1576357" cy="1613361"/>
          </a:xfrm>
          <a:prstGeom prst="rect">
            <a:avLst/>
          </a:prstGeom>
        </p:spPr>
      </p:pic>
      <p:pic>
        <p:nvPicPr>
          <p:cNvPr id="7" name="Picture 6"/>
          <p:cNvPicPr>
            <a:picLocks noChangeAspect="1"/>
          </p:cNvPicPr>
          <p:nvPr/>
        </p:nvPicPr>
        <p:blipFill>
          <a:blip r:embed="rId4"/>
          <a:stretch>
            <a:fillRect/>
          </a:stretch>
        </p:blipFill>
        <p:spPr>
          <a:xfrm>
            <a:off x="4297650" y="1953361"/>
            <a:ext cx="1892858" cy="1595633"/>
          </a:xfrm>
          <a:prstGeom prst="rect">
            <a:avLst/>
          </a:prstGeom>
        </p:spPr>
      </p:pic>
      <p:pic>
        <p:nvPicPr>
          <p:cNvPr id="8" name="Picture 7"/>
          <p:cNvPicPr>
            <a:picLocks noChangeAspect="1"/>
          </p:cNvPicPr>
          <p:nvPr/>
        </p:nvPicPr>
        <p:blipFill>
          <a:blip r:embed="rId5"/>
          <a:stretch>
            <a:fillRect/>
          </a:stretch>
        </p:blipFill>
        <p:spPr>
          <a:xfrm>
            <a:off x="134353" y="369216"/>
            <a:ext cx="8521203" cy="1418929"/>
          </a:xfrm>
          <a:prstGeom prst="rect">
            <a:avLst/>
          </a:prstGeom>
        </p:spPr>
      </p:pic>
      <p:pic>
        <p:nvPicPr>
          <p:cNvPr id="9" name="Picture 8"/>
          <p:cNvPicPr>
            <a:picLocks noChangeAspect="1"/>
          </p:cNvPicPr>
          <p:nvPr/>
        </p:nvPicPr>
        <p:blipFill>
          <a:blip r:embed="rId6"/>
          <a:stretch>
            <a:fillRect/>
          </a:stretch>
        </p:blipFill>
        <p:spPr>
          <a:xfrm>
            <a:off x="6214636" y="1950814"/>
            <a:ext cx="2101735" cy="1598502"/>
          </a:xfrm>
          <a:prstGeom prst="rect">
            <a:avLst/>
          </a:prstGeom>
        </p:spPr>
      </p:pic>
      <p:pic>
        <p:nvPicPr>
          <p:cNvPr id="10" name="Picture 9"/>
          <p:cNvPicPr>
            <a:picLocks noChangeAspect="1"/>
          </p:cNvPicPr>
          <p:nvPr/>
        </p:nvPicPr>
        <p:blipFill>
          <a:blip r:embed="rId7"/>
          <a:stretch>
            <a:fillRect/>
          </a:stretch>
        </p:blipFill>
        <p:spPr>
          <a:xfrm>
            <a:off x="4234920" y="4261512"/>
            <a:ext cx="1222860" cy="471981"/>
          </a:xfrm>
          <a:prstGeom prst="rect">
            <a:avLst/>
          </a:prstGeom>
        </p:spPr>
      </p:pic>
    </p:spTree>
    <p:extLst>
      <p:ext uri="{BB962C8B-B14F-4D97-AF65-F5344CB8AC3E}">
        <p14:creationId xmlns:p14="http://schemas.microsoft.com/office/powerpoint/2010/main" val="22101842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Demo </a:t>
            </a:r>
            <a:r>
              <a:rPr lang="en-US" dirty="0" smtClean="0"/>
              <a:t>8: </a:t>
            </a:r>
            <a:r>
              <a:rPr lang="en-US" dirty="0"/>
              <a:t>Which USB is attached to PC?</a:t>
            </a:r>
          </a:p>
        </p:txBody>
      </p:sp>
      <p:sp>
        <p:nvSpPr>
          <p:cNvPr id="4" name="Text Placeholder 3"/>
          <p:cNvSpPr>
            <a:spLocks noGrp="1"/>
          </p:cNvSpPr>
          <p:nvPr>
            <p:ph type="body" idx="1"/>
          </p:nvPr>
        </p:nvSpPr>
        <p:spPr>
          <a:xfrm>
            <a:off x="694584" y="1180917"/>
            <a:ext cx="7946495" cy="3610800"/>
          </a:xfrm>
        </p:spPr>
        <p:txBody>
          <a:bodyPr/>
          <a:lstStyle/>
          <a:p>
            <a:r>
              <a:rPr lang="en-US" sz="2000" dirty="0"/>
              <a:t>When a USB removable storage device is connected to a Windows system</a:t>
            </a:r>
          </a:p>
          <a:p>
            <a:pPr lvl="1"/>
            <a:r>
              <a:rPr lang="en-US" sz="1600" dirty="0"/>
              <a:t>footprints or artifacts are left in the Registry. </a:t>
            </a:r>
          </a:p>
          <a:p>
            <a:r>
              <a:rPr lang="en-US" sz="2000" dirty="0"/>
              <a:t>When the device is plugged in, the Plug and Play (PnP) Manager </a:t>
            </a:r>
          </a:p>
          <a:p>
            <a:pPr lvl="1"/>
            <a:r>
              <a:rPr lang="en-US" sz="1600" dirty="0"/>
              <a:t>receives the event and queries the device descriptor in the firmware for information about the device, </a:t>
            </a:r>
          </a:p>
          <a:p>
            <a:pPr lvl="2"/>
            <a:r>
              <a:rPr lang="en-US" sz="1600" dirty="0"/>
              <a:t>such as the manufacturer. </a:t>
            </a:r>
          </a:p>
          <a:p>
            <a:pPr lvl="1"/>
            <a:r>
              <a:rPr lang="en-US" sz="1600" dirty="0"/>
              <a:t>then uses this information to locate the appropriate driver for the device (based on the contents of .</a:t>
            </a:r>
            <a:r>
              <a:rPr lang="en-US" sz="1600" dirty="0" err="1"/>
              <a:t>inf</a:t>
            </a:r>
            <a:r>
              <a:rPr lang="en-US" sz="1600" dirty="0"/>
              <a:t> files) and, if necessary, loads that driver.</a:t>
            </a:r>
          </a:p>
          <a:p>
            <a:r>
              <a:rPr lang="en-US" sz="2000" dirty="0"/>
              <a:t>Once the device has been identified</a:t>
            </a:r>
          </a:p>
          <a:p>
            <a:pPr lvl="1"/>
            <a:r>
              <a:rPr lang="en-US" sz="1600" dirty="0"/>
              <a:t>a Registry key will be created </a:t>
            </a:r>
          </a:p>
          <a:p>
            <a:pPr lvl="1"/>
            <a:r>
              <a:rPr lang="en-US" sz="1600" dirty="0" err="1">
                <a:solidFill>
                  <a:srgbClr val="FF0000"/>
                </a:solidFill>
              </a:rPr>
              <a:t>Disk&amp;Ven</a:t>
            </a:r>
            <a:r>
              <a:rPr lang="en-US" sz="1600" dirty="0">
                <a:solidFill>
                  <a:srgbClr val="FF0000"/>
                </a:solidFill>
              </a:rPr>
              <a:t>_###&amp;Prod_###&amp;Rev_###</a:t>
            </a:r>
          </a:p>
          <a:p>
            <a:endParaRPr lang="en-US" dirty="0"/>
          </a:p>
        </p:txBody>
      </p:sp>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26</a:t>
            </a:fld>
            <a:endParaRPr lang="en"/>
          </a:p>
        </p:txBody>
      </p:sp>
    </p:spTree>
    <p:extLst>
      <p:ext uri="{BB962C8B-B14F-4D97-AF65-F5344CB8AC3E}">
        <p14:creationId xmlns:p14="http://schemas.microsoft.com/office/powerpoint/2010/main" val="22129989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My USB Information</a:t>
            </a:r>
          </a:p>
        </p:txBody>
      </p:sp>
      <p:sp>
        <p:nvSpPr>
          <p:cNvPr id="4" name="Slide Number Placeholder 3"/>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27</a:t>
            </a:fld>
            <a:endParaRPr lang="en"/>
          </a:p>
        </p:txBody>
      </p:sp>
      <p:pic>
        <p:nvPicPr>
          <p:cNvPr id="5" name="Picture 4"/>
          <p:cNvPicPr>
            <a:picLocks noChangeAspect="1"/>
          </p:cNvPicPr>
          <p:nvPr/>
        </p:nvPicPr>
        <p:blipFill>
          <a:blip r:embed="rId2"/>
          <a:stretch>
            <a:fillRect/>
          </a:stretch>
        </p:blipFill>
        <p:spPr>
          <a:xfrm>
            <a:off x="1140242" y="1298045"/>
            <a:ext cx="5748083" cy="3424692"/>
          </a:xfrm>
          <a:prstGeom prst="rect">
            <a:avLst/>
          </a:prstGeom>
        </p:spPr>
      </p:pic>
    </p:spTree>
    <p:extLst>
      <p:ext uri="{BB962C8B-B14F-4D97-AF65-F5344CB8AC3E}">
        <p14:creationId xmlns:p14="http://schemas.microsoft.com/office/powerpoint/2010/main" val="30854077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My USB Information in Registry</a:t>
            </a:r>
          </a:p>
        </p:txBody>
      </p:sp>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28</a:t>
            </a:fld>
            <a:endParaRPr lang="en"/>
          </a:p>
        </p:txBody>
      </p:sp>
      <p:pic>
        <p:nvPicPr>
          <p:cNvPr id="3" name="Picture 2"/>
          <p:cNvPicPr>
            <a:picLocks noChangeAspect="1"/>
          </p:cNvPicPr>
          <p:nvPr/>
        </p:nvPicPr>
        <p:blipFill>
          <a:blip r:embed="rId2"/>
          <a:stretch>
            <a:fillRect/>
          </a:stretch>
        </p:blipFill>
        <p:spPr>
          <a:xfrm>
            <a:off x="226866" y="1473123"/>
            <a:ext cx="8829893" cy="2249299"/>
          </a:xfrm>
          <a:prstGeom prst="rect">
            <a:avLst/>
          </a:prstGeom>
        </p:spPr>
      </p:pic>
    </p:spTree>
    <p:extLst>
      <p:ext uri="{BB962C8B-B14F-4D97-AF65-F5344CB8AC3E}">
        <p14:creationId xmlns:p14="http://schemas.microsoft.com/office/powerpoint/2010/main" val="25541767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8: Find Last time the disk was connected to PC</a:t>
            </a:r>
          </a:p>
        </p:txBody>
      </p:sp>
      <p:sp>
        <p:nvSpPr>
          <p:cNvPr id="3" name="Text Placeholder 2"/>
          <p:cNvSpPr>
            <a:spLocks noGrp="1"/>
          </p:cNvSpPr>
          <p:nvPr>
            <p:ph type="body" idx="1"/>
          </p:nvPr>
        </p:nvSpPr>
        <p:spPr>
          <a:xfrm>
            <a:off x="747925" y="3365300"/>
            <a:ext cx="6140400" cy="1548337"/>
          </a:xfrm>
        </p:spPr>
        <p:txBody>
          <a:bodyPr/>
          <a:lstStyle/>
          <a:p>
            <a:r>
              <a:rPr lang="en-US" dirty="0">
                <a:solidFill>
                  <a:srgbClr val="FF0000"/>
                </a:solidFill>
              </a:rPr>
              <a:t>How to decode the </a:t>
            </a:r>
            <a:r>
              <a:rPr lang="en-US" dirty="0" err="1">
                <a:solidFill>
                  <a:srgbClr val="FF0000"/>
                </a:solidFill>
              </a:rPr>
              <a:t>LastPresentDate</a:t>
            </a:r>
            <a:r>
              <a:rPr lang="en-US" dirty="0">
                <a:solidFill>
                  <a:srgbClr val="FF0000"/>
                </a:solidFill>
              </a:rPr>
              <a:t>?</a:t>
            </a:r>
          </a:p>
          <a:p>
            <a:pPr lvl="1"/>
            <a:r>
              <a:rPr lang="en-US" dirty="0" err="1">
                <a:solidFill>
                  <a:srgbClr val="FF0000"/>
                </a:solidFill>
              </a:rPr>
              <a:t>Af</a:t>
            </a:r>
            <a:r>
              <a:rPr lang="en-US" dirty="0">
                <a:solidFill>
                  <a:srgbClr val="FF0000"/>
                </a:solidFill>
              </a:rPr>
              <a:t> c3 77 15 12  b3 d3 01</a:t>
            </a:r>
          </a:p>
          <a:p>
            <a:r>
              <a:rPr lang="en-US" sz="1800" dirty="0"/>
              <a:t>https://stackoverflow.com/questions/43818026/how-decode-windows-64bit-hex-value-little-endian-time</a:t>
            </a:r>
          </a:p>
          <a:p>
            <a:endParaRPr lang="en-US" dirty="0"/>
          </a:p>
        </p:txBody>
      </p:sp>
      <p:sp>
        <p:nvSpPr>
          <p:cNvPr id="4" name="Slide Number Placeholder 3"/>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29</a:t>
            </a:fld>
            <a:endParaRPr lang="en"/>
          </a:p>
        </p:txBody>
      </p:sp>
      <p:pic>
        <p:nvPicPr>
          <p:cNvPr id="5" name="Picture 4"/>
          <p:cNvPicPr>
            <a:picLocks noChangeAspect="1"/>
          </p:cNvPicPr>
          <p:nvPr/>
        </p:nvPicPr>
        <p:blipFill>
          <a:blip r:embed="rId2"/>
          <a:stretch>
            <a:fillRect/>
          </a:stretch>
        </p:blipFill>
        <p:spPr>
          <a:xfrm>
            <a:off x="288036" y="1194858"/>
            <a:ext cx="8651900" cy="2058009"/>
          </a:xfrm>
          <a:prstGeom prst="rect">
            <a:avLst/>
          </a:prstGeom>
        </p:spPr>
      </p:pic>
    </p:spTree>
    <p:extLst>
      <p:ext uri="{BB962C8B-B14F-4D97-AF65-F5344CB8AC3E}">
        <p14:creationId xmlns:p14="http://schemas.microsoft.com/office/powerpoint/2010/main" val="994837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Why need it?</a:t>
            </a:r>
          </a:p>
        </p:txBody>
      </p:sp>
      <p:sp>
        <p:nvSpPr>
          <p:cNvPr id="5" name="Text Placeholder 4"/>
          <p:cNvSpPr>
            <a:spLocks noGrp="1"/>
          </p:cNvSpPr>
          <p:nvPr>
            <p:ph type="body" idx="1"/>
          </p:nvPr>
        </p:nvSpPr>
        <p:spPr>
          <a:xfrm>
            <a:off x="747925" y="1302837"/>
            <a:ext cx="6140400" cy="1327008"/>
          </a:xfrm>
        </p:spPr>
        <p:txBody>
          <a:bodyPr/>
          <a:lstStyle/>
          <a:p>
            <a:r>
              <a:rPr lang="en-US" dirty="0"/>
              <a:t>Prior to the Windows Registry, .</a:t>
            </a:r>
            <a:r>
              <a:rPr lang="en-US" dirty="0">
                <a:hlinkClick r:id="rId2" tooltip="INI file"/>
              </a:rPr>
              <a:t>INI files</a:t>
            </a:r>
            <a:r>
              <a:rPr lang="en-US" dirty="0"/>
              <a:t> </a:t>
            </a:r>
          </a:p>
          <a:p>
            <a:pPr lvl="1"/>
            <a:r>
              <a:rPr lang="en-US" dirty="0"/>
              <a:t>stored each program's settings as a text file, </a:t>
            </a:r>
          </a:p>
          <a:p>
            <a:pPr lvl="1"/>
            <a:r>
              <a:rPr lang="en-US" dirty="0"/>
              <a:t>often located in a shared location </a:t>
            </a:r>
          </a:p>
          <a:p>
            <a:endParaRPr lang="en-US" dirty="0"/>
          </a:p>
        </p:txBody>
      </p:sp>
      <p:pic>
        <p:nvPicPr>
          <p:cNvPr id="6" name="Picture 5"/>
          <p:cNvPicPr>
            <a:picLocks noChangeAspect="1"/>
          </p:cNvPicPr>
          <p:nvPr/>
        </p:nvPicPr>
        <p:blipFill>
          <a:blip r:embed="rId3"/>
          <a:stretch>
            <a:fillRect/>
          </a:stretch>
        </p:blipFill>
        <p:spPr>
          <a:xfrm>
            <a:off x="967079" y="2561666"/>
            <a:ext cx="5327923" cy="2481310"/>
          </a:xfrm>
          <a:prstGeom prst="rect">
            <a:avLst/>
          </a:prstGeom>
        </p:spPr>
      </p:pic>
      <p:sp>
        <p:nvSpPr>
          <p:cNvPr id="7" name="Can 6"/>
          <p:cNvSpPr/>
          <p:nvPr/>
        </p:nvSpPr>
        <p:spPr>
          <a:xfrm>
            <a:off x="7257886" y="2629844"/>
            <a:ext cx="1192694" cy="1385895"/>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John</a:t>
            </a:r>
          </a:p>
        </p:txBody>
      </p:sp>
      <p:sp>
        <p:nvSpPr>
          <p:cNvPr id="8" name="TextBox 7"/>
          <p:cNvSpPr txBox="1"/>
          <p:nvPr/>
        </p:nvSpPr>
        <p:spPr>
          <a:xfrm>
            <a:off x="7313858" y="1787000"/>
            <a:ext cx="1080745" cy="307777"/>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none" rtlCol="0">
            <a:spAutoFit/>
          </a:bodyPr>
          <a:lstStyle/>
          <a:p>
            <a:r>
              <a:rPr lang="en-US" dirty="0" smtClean="0"/>
              <a:t>App setting</a:t>
            </a:r>
            <a:endParaRPr lang="en-US" dirty="0"/>
          </a:p>
        </p:txBody>
      </p:sp>
      <p:cxnSp>
        <p:nvCxnSpPr>
          <p:cNvPr id="10" name="Straight Arrow Connector 9"/>
          <p:cNvCxnSpPr>
            <a:stCxn id="8" idx="2"/>
            <a:endCxn id="7" idx="1"/>
          </p:cNvCxnSpPr>
          <p:nvPr/>
        </p:nvCxnSpPr>
        <p:spPr>
          <a:xfrm>
            <a:off x="7854231" y="2094777"/>
            <a:ext cx="2" cy="5350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H="1">
            <a:off x="8100060" y="1502338"/>
            <a:ext cx="342900" cy="5924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7" idx="2"/>
          </p:cNvCxnSpPr>
          <p:nvPr/>
        </p:nvCxnSpPr>
        <p:spPr>
          <a:xfrm flipH="1">
            <a:off x="6302622" y="3322792"/>
            <a:ext cx="955264" cy="3205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1" name="Picture 20"/>
          <p:cNvPicPr>
            <a:picLocks noChangeAspect="1"/>
          </p:cNvPicPr>
          <p:nvPr/>
        </p:nvPicPr>
        <p:blipFill>
          <a:blip r:embed="rId4"/>
          <a:stretch>
            <a:fillRect/>
          </a:stretch>
        </p:blipFill>
        <p:spPr>
          <a:xfrm>
            <a:off x="6986858" y="442829"/>
            <a:ext cx="1734743" cy="687075"/>
          </a:xfrm>
          <a:prstGeom prst="rect">
            <a:avLst/>
          </a:prstGeom>
        </p:spPr>
      </p:pic>
      <p:cxnSp>
        <p:nvCxnSpPr>
          <p:cNvPr id="23" name="Straight Arrow Connector 22"/>
          <p:cNvCxnSpPr>
            <a:stCxn id="21" idx="2"/>
            <a:endCxn id="8" idx="0"/>
          </p:cNvCxnSpPr>
          <p:nvPr/>
        </p:nvCxnSpPr>
        <p:spPr>
          <a:xfrm>
            <a:off x="7854230" y="1129904"/>
            <a:ext cx="1" cy="6570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576522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Tip: Decode Window 64 bits hex to date</a:t>
            </a:r>
          </a:p>
        </p:txBody>
      </p:sp>
      <p:sp>
        <p:nvSpPr>
          <p:cNvPr id="3" name="Text Placeholder 2"/>
          <p:cNvSpPr>
            <a:spLocks noGrp="1"/>
          </p:cNvSpPr>
          <p:nvPr>
            <p:ph type="body" idx="1"/>
          </p:nvPr>
        </p:nvSpPr>
        <p:spPr/>
        <p:txBody>
          <a:bodyPr/>
          <a:lstStyle/>
          <a:p>
            <a:r>
              <a:rPr lang="en-US" dirty="0"/>
              <a:t>In </a:t>
            </a:r>
            <a:r>
              <a:rPr lang="en-US" dirty="0" err="1"/>
              <a:t>unix</a:t>
            </a:r>
            <a:r>
              <a:rPr lang="en-US" dirty="0"/>
              <a:t> systems date/time is often (but not always) recorded as a 32-bit integer indicating seconds past since Epoch (00:00:00, Jan 1, 1970). </a:t>
            </a:r>
          </a:p>
          <a:p>
            <a:r>
              <a:rPr lang="en-US" dirty="0"/>
              <a:t>Windows 64-bit Little Endian format, it means "x100 nanoseconds past since 00:00:00.000,000,0 Jan 1, 1601". </a:t>
            </a:r>
          </a:p>
          <a:p>
            <a:endParaRPr lang="en-US" dirty="0"/>
          </a:p>
        </p:txBody>
      </p:sp>
      <p:sp>
        <p:nvSpPr>
          <p:cNvPr id="4" name="Slide Number Placeholder 3"/>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30</a:t>
            </a:fld>
            <a:endParaRPr lang="en"/>
          </a:p>
        </p:txBody>
      </p:sp>
      <p:pic>
        <p:nvPicPr>
          <p:cNvPr id="5" name="Picture 4"/>
          <p:cNvPicPr>
            <a:picLocks noChangeAspect="1"/>
          </p:cNvPicPr>
          <p:nvPr/>
        </p:nvPicPr>
        <p:blipFill>
          <a:blip r:embed="rId2"/>
          <a:stretch>
            <a:fillRect/>
          </a:stretch>
        </p:blipFill>
        <p:spPr>
          <a:xfrm>
            <a:off x="6201496" y="3255841"/>
            <a:ext cx="2426864" cy="1369001"/>
          </a:xfrm>
          <a:prstGeom prst="rect">
            <a:avLst/>
          </a:prstGeom>
        </p:spPr>
      </p:pic>
    </p:spTree>
    <p:extLst>
      <p:ext uri="{BB962C8B-B14F-4D97-AF65-F5344CB8AC3E}">
        <p14:creationId xmlns:p14="http://schemas.microsoft.com/office/powerpoint/2010/main" val="79652535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Registry Files Location</a:t>
            </a:r>
            <a:endParaRPr lang="en-US" dirty="0"/>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11885109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32</a:t>
            </a:fld>
            <a:endParaRPr lang="en"/>
          </a:p>
        </p:txBody>
      </p:sp>
      <p:graphicFrame>
        <p:nvGraphicFramePr>
          <p:cNvPr id="7" name="Table 6"/>
          <p:cNvGraphicFramePr>
            <a:graphicFrameLocks noGrp="1"/>
          </p:cNvGraphicFramePr>
          <p:nvPr>
            <p:extLst>
              <p:ext uri="{D42A27DB-BD31-4B8C-83A1-F6EECF244321}">
                <p14:modId xmlns:p14="http://schemas.microsoft.com/office/powerpoint/2010/main" val="1571561953"/>
              </p:ext>
            </p:extLst>
          </p:nvPr>
        </p:nvGraphicFramePr>
        <p:xfrm>
          <a:off x="681990" y="825474"/>
          <a:ext cx="7886700" cy="3566160"/>
        </p:xfrm>
        <a:graphic>
          <a:graphicData uri="http://schemas.openxmlformats.org/drawingml/2006/table">
            <a:tbl>
              <a:tblPr/>
              <a:tblGrid>
                <a:gridCol w="2701290">
                  <a:extLst>
                    <a:ext uri="{9D8B030D-6E8A-4147-A177-3AD203B41FA5}">
                      <a16:colId xmlns:a16="http://schemas.microsoft.com/office/drawing/2014/main" val="20000"/>
                    </a:ext>
                  </a:extLst>
                </a:gridCol>
                <a:gridCol w="1699260">
                  <a:extLst>
                    <a:ext uri="{9D8B030D-6E8A-4147-A177-3AD203B41FA5}">
                      <a16:colId xmlns:a16="http://schemas.microsoft.com/office/drawing/2014/main" val="20001"/>
                    </a:ext>
                  </a:extLst>
                </a:gridCol>
                <a:gridCol w="3486150">
                  <a:extLst>
                    <a:ext uri="{9D8B030D-6E8A-4147-A177-3AD203B41FA5}">
                      <a16:colId xmlns:a16="http://schemas.microsoft.com/office/drawing/2014/main" val="3220638361"/>
                    </a:ext>
                  </a:extLst>
                </a:gridCol>
              </a:tblGrid>
              <a:tr h="0">
                <a:tc>
                  <a:txBody>
                    <a:bodyPr/>
                    <a:lstStyle/>
                    <a:p>
                      <a:pPr algn="l"/>
                      <a:r>
                        <a:rPr lang="en-US" sz="1800" b="0" i="0" u="none" strike="noStrike" cap="none" dirty="0" smtClean="0">
                          <a:solidFill>
                            <a:srgbClr val="3C78D8"/>
                          </a:solidFill>
                          <a:latin typeface="Sniglet"/>
                          <a:ea typeface="Sniglet"/>
                          <a:cs typeface="Sniglet"/>
                          <a:sym typeface="Sniglet"/>
                        </a:rPr>
                        <a:t>Root Keys</a:t>
                      </a:r>
                      <a:endParaRPr lang="en-US" sz="1800" b="0" i="0" u="none" strike="noStrike" cap="none" dirty="0">
                        <a:solidFill>
                          <a:srgbClr val="3C78D8"/>
                        </a:solidFill>
                        <a:latin typeface="Sniglet"/>
                        <a:ea typeface="Sniglet"/>
                        <a:cs typeface="Sniglet"/>
                        <a:sym typeface="Sniglet"/>
                      </a:endParaRPr>
                    </a:p>
                  </a:txBody>
                  <a:tcPr marL="76200" marR="76200" marT="95250" marB="95250" anchor="ctr">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tcPr>
                </a:tc>
                <a:tc>
                  <a:txBody>
                    <a:bodyPr/>
                    <a:lstStyle/>
                    <a:p>
                      <a:pPr algn="l"/>
                      <a:r>
                        <a:rPr lang="en-US" sz="1800" b="0" i="0" u="none" strike="noStrike" cap="none" dirty="0">
                          <a:solidFill>
                            <a:srgbClr val="3C78D8"/>
                          </a:solidFill>
                          <a:latin typeface="Sniglet"/>
                          <a:ea typeface="Sniglet"/>
                          <a:cs typeface="Sniglet"/>
                          <a:sym typeface="Sniglet"/>
                        </a:rPr>
                        <a:t>Supporting files</a:t>
                      </a:r>
                    </a:p>
                  </a:txBody>
                  <a:tcPr marL="76200" marR="76200" marT="95250" marB="95250" anchor="ctr">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tcPr>
                </a:tc>
                <a:tc>
                  <a:txBody>
                    <a:bodyPr/>
                    <a:lstStyle/>
                    <a:p>
                      <a:pPr algn="l"/>
                      <a:r>
                        <a:rPr lang="en-US" sz="1800" b="0" i="0" u="none" strike="noStrike" cap="none" dirty="0" smtClean="0">
                          <a:solidFill>
                            <a:srgbClr val="3C78D8"/>
                          </a:solidFill>
                          <a:latin typeface="Sniglet"/>
                          <a:ea typeface="Sniglet"/>
                          <a:cs typeface="Sniglet"/>
                          <a:sym typeface="Sniglet"/>
                        </a:rPr>
                        <a:t>Path</a:t>
                      </a:r>
                      <a:endParaRPr lang="en-US" sz="1800" b="0" i="0" u="none" strike="noStrike" cap="none" dirty="0">
                        <a:solidFill>
                          <a:srgbClr val="3C78D8"/>
                        </a:solidFill>
                        <a:latin typeface="Sniglet"/>
                        <a:ea typeface="Sniglet"/>
                        <a:cs typeface="Sniglet"/>
                        <a:sym typeface="Sniglet"/>
                      </a:endParaRPr>
                    </a:p>
                  </a:txBody>
                  <a:tcPr marL="76200" marR="76200" marT="95250" marB="95250" anchor="ctr">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fontAlgn="t"/>
                      <a:r>
                        <a:rPr lang="en-US" sz="1400" b="0" i="0" u="none" strike="noStrike" cap="none" dirty="0">
                          <a:solidFill>
                            <a:srgbClr val="3D4965"/>
                          </a:solidFill>
                          <a:latin typeface="Calibri" panose="020F0502020204030204" pitchFamily="34" charset="0"/>
                          <a:ea typeface="Dosis"/>
                          <a:cs typeface="Calibri" panose="020F0502020204030204" pitchFamily="34" charset="0"/>
                          <a:sym typeface="Dosis"/>
                        </a:rPr>
                        <a:t>HKEY_CURRENT_CONFIG</a:t>
                      </a:r>
                    </a:p>
                  </a:txBody>
                  <a:tcPr marL="76200" marR="76200" marT="95250" marB="95250">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tcPr>
                </a:tc>
                <a:tc>
                  <a:txBody>
                    <a:bodyPr/>
                    <a:lstStyle/>
                    <a:p>
                      <a:pPr fontAlgn="t"/>
                      <a:r>
                        <a:rPr lang="en-US" dirty="0" err="1" smtClean="0">
                          <a:solidFill>
                            <a:srgbClr val="2A2A2A"/>
                          </a:solidFill>
                          <a:effectLst/>
                        </a:rPr>
                        <a:t>System.File</a:t>
                      </a:r>
                      <a:endParaRPr lang="en-US" dirty="0">
                        <a:solidFill>
                          <a:srgbClr val="2A2A2A"/>
                        </a:solidFill>
                        <a:effectLst/>
                      </a:endParaRPr>
                    </a:p>
                  </a:txBody>
                  <a:tcPr marL="76200" marR="76200" marT="95250" marB="95250">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tcPr>
                </a:tc>
                <a:tc>
                  <a:txBody>
                    <a:bodyPr/>
                    <a:lstStyle/>
                    <a:p>
                      <a:pPr fontAlgn="t"/>
                      <a:r>
                        <a:rPr lang="en-US" dirty="0" smtClean="0">
                          <a:solidFill>
                            <a:srgbClr val="2A2A2A"/>
                          </a:solidFill>
                          <a:effectLst/>
                        </a:rPr>
                        <a:t>%WINDIR%\system32\</a:t>
                      </a:r>
                      <a:r>
                        <a:rPr lang="en-US" dirty="0" err="1" smtClean="0">
                          <a:solidFill>
                            <a:srgbClr val="2A2A2A"/>
                          </a:solidFill>
                          <a:effectLst/>
                        </a:rPr>
                        <a:t>config</a:t>
                      </a:r>
                      <a:r>
                        <a:rPr lang="en-US" dirty="0" smtClean="0">
                          <a:solidFill>
                            <a:srgbClr val="2A2A2A"/>
                          </a:solidFill>
                          <a:effectLst/>
                        </a:rPr>
                        <a:t>\System</a:t>
                      </a:r>
                    </a:p>
                  </a:txBody>
                  <a:tcPr marL="76200" marR="76200" marT="95250" marB="95250">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tcPr>
                </a:tc>
                <a:extLst>
                  <a:ext uri="{0D108BD9-81ED-4DB2-BD59-A6C34878D82A}">
                    <a16:rowId xmlns:a16="http://schemas.microsoft.com/office/drawing/2014/main" val="10001"/>
                  </a:ext>
                </a:extLst>
              </a:tr>
              <a:tr h="0">
                <a:tc>
                  <a:txBody>
                    <a:bodyPr/>
                    <a:lstStyle/>
                    <a:p>
                      <a:pPr fontAlgn="t"/>
                      <a:r>
                        <a:rPr lang="en-US" sz="1400" b="0" i="0" u="none" strike="noStrike" cap="none" dirty="0">
                          <a:solidFill>
                            <a:srgbClr val="3D4965"/>
                          </a:solidFill>
                          <a:latin typeface="Calibri" panose="020F0502020204030204" pitchFamily="34" charset="0"/>
                          <a:ea typeface="Dosis"/>
                          <a:cs typeface="Calibri" panose="020F0502020204030204" pitchFamily="34" charset="0"/>
                          <a:sym typeface="Dosis"/>
                        </a:rPr>
                        <a:t>HKEY_CURRENT_USER</a:t>
                      </a:r>
                    </a:p>
                  </a:txBody>
                  <a:tcPr marL="76200" marR="76200" marT="95250" marB="95250">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tcPr>
                </a:tc>
                <a:tc>
                  <a:txBody>
                    <a:bodyPr/>
                    <a:lstStyle/>
                    <a:p>
                      <a:pPr fontAlgn="t"/>
                      <a:r>
                        <a:rPr lang="en-US" dirty="0" smtClean="0">
                          <a:solidFill>
                            <a:srgbClr val="2A2A2A"/>
                          </a:solidFill>
                          <a:effectLst/>
                        </a:rPr>
                        <a:t>Ntuser.dat</a:t>
                      </a:r>
                      <a:endParaRPr lang="en-US" dirty="0">
                        <a:solidFill>
                          <a:srgbClr val="2A2A2A"/>
                        </a:solidFill>
                        <a:effectLst/>
                      </a:endParaRPr>
                    </a:p>
                  </a:txBody>
                  <a:tcPr marL="76200" marR="76200" marT="95250" marB="95250">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tcPr>
                </a:tc>
                <a:tc>
                  <a:txBody>
                    <a:bodyPr/>
                    <a:lstStyle/>
                    <a:p>
                      <a:pPr fontAlgn="t"/>
                      <a:r>
                        <a:rPr lang="en-US" dirty="0" smtClean="0">
                          <a:solidFill>
                            <a:srgbClr val="2A2A2A"/>
                          </a:solidFill>
                          <a:effectLst/>
                        </a:rPr>
                        <a:t>"Documents and Settings\User”</a:t>
                      </a:r>
                    </a:p>
                  </a:txBody>
                  <a:tcPr marL="76200" marR="76200" marT="95250" marB="95250">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tcPr>
                </a:tc>
                <a:extLst>
                  <a:ext uri="{0D108BD9-81ED-4DB2-BD59-A6C34878D82A}">
                    <a16:rowId xmlns:a16="http://schemas.microsoft.com/office/drawing/2014/main" val="10002"/>
                  </a:ext>
                </a:extLst>
              </a:tr>
              <a:tr h="0">
                <a:tc>
                  <a:txBody>
                    <a:bodyPr/>
                    <a:lstStyle/>
                    <a:p>
                      <a:pPr fontAlgn="t"/>
                      <a:r>
                        <a:rPr lang="en-US" sz="1400" b="0" i="0" u="none" strike="noStrike" cap="none" dirty="0">
                          <a:solidFill>
                            <a:srgbClr val="3D4965"/>
                          </a:solidFill>
                          <a:latin typeface="Calibri" panose="020F0502020204030204" pitchFamily="34" charset="0"/>
                          <a:ea typeface="Dosis"/>
                          <a:cs typeface="Calibri" panose="020F0502020204030204" pitchFamily="34" charset="0"/>
                          <a:sym typeface="Dosis"/>
                        </a:rPr>
                        <a:t>HKEY_LOCAL_MACHINE\SAM</a:t>
                      </a:r>
                    </a:p>
                  </a:txBody>
                  <a:tcPr marL="76200" marR="76200" marT="95250" marB="95250">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tcPr>
                </a:tc>
                <a:tc>
                  <a:txBody>
                    <a:bodyPr/>
                    <a:lstStyle/>
                    <a:p>
                      <a:pPr fontAlgn="t"/>
                      <a:r>
                        <a:rPr lang="en-US" dirty="0" err="1" smtClean="0">
                          <a:solidFill>
                            <a:srgbClr val="2A2A2A"/>
                          </a:solidFill>
                          <a:effectLst/>
                        </a:rPr>
                        <a:t>Sam.File</a:t>
                      </a:r>
                      <a:endParaRPr lang="en-US" dirty="0">
                        <a:solidFill>
                          <a:srgbClr val="2A2A2A"/>
                        </a:solidFill>
                        <a:effectLst/>
                      </a:endParaRPr>
                    </a:p>
                  </a:txBody>
                  <a:tcPr marL="76200" marR="76200" marT="95250" marB="95250">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tcPr>
                </a:tc>
                <a:tc>
                  <a:txBody>
                    <a:bodyPr/>
                    <a:lstStyle/>
                    <a:p>
                      <a:pPr fontAlgn="t"/>
                      <a:r>
                        <a:rPr lang="en-US" dirty="0" smtClean="0">
                          <a:solidFill>
                            <a:srgbClr val="2A2A2A"/>
                          </a:solidFill>
                          <a:effectLst/>
                        </a:rPr>
                        <a:t>%WINDIR%\system32\</a:t>
                      </a:r>
                      <a:r>
                        <a:rPr lang="en-US" dirty="0" err="1" smtClean="0">
                          <a:solidFill>
                            <a:srgbClr val="2A2A2A"/>
                          </a:solidFill>
                          <a:effectLst/>
                        </a:rPr>
                        <a:t>config</a:t>
                      </a:r>
                      <a:r>
                        <a:rPr lang="en-US" dirty="0" smtClean="0">
                          <a:solidFill>
                            <a:srgbClr val="2A2A2A"/>
                          </a:solidFill>
                          <a:effectLst/>
                        </a:rPr>
                        <a:t>\Sam </a:t>
                      </a:r>
                      <a:endParaRPr lang="en-US" dirty="0">
                        <a:solidFill>
                          <a:srgbClr val="2A2A2A"/>
                        </a:solidFill>
                        <a:effectLst/>
                      </a:endParaRPr>
                    </a:p>
                  </a:txBody>
                  <a:tcPr marL="76200" marR="76200" marT="95250" marB="95250">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tcPr>
                </a:tc>
                <a:extLst>
                  <a:ext uri="{0D108BD9-81ED-4DB2-BD59-A6C34878D82A}">
                    <a16:rowId xmlns:a16="http://schemas.microsoft.com/office/drawing/2014/main" val="10003"/>
                  </a:ext>
                </a:extLst>
              </a:tr>
              <a:tr h="0">
                <a:tc>
                  <a:txBody>
                    <a:bodyPr/>
                    <a:lstStyle/>
                    <a:p>
                      <a:pPr fontAlgn="t"/>
                      <a:r>
                        <a:rPr lang="en-US" sz="1400" b="0" i="0" u="none" strike="noStrike" cap="none" dirty="0">
                          <a:solidFill>
                            <a:srgbClr val="3D4965"/>
                          </a:solidFill>
                          <a:latin typeface="Calibri" panose="020F0502020204030204" pitchFamily="34" charset="0"/>
                          <a:ea typeface="Dosis"/>
                          <a:cs typeface="Calibri" panose="020F0502020204030204" pitchFamily="34" charset="0"/>
                          <a:sym typeface="Dosis"/>
                        </a:rPr>
                        <a:t>HKEY_LOCAL_MACHINE\Security</a:t>
                      </a:r>
                    </a:p>
                  </a:txBody>
                  <a:tcPr marL="76200" marR="76200" marT="95250" marB="95250">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tcPr>
                </a:tc>
                <a:tc>
                  <a:txBody>
                    <a:bodyPr/>
                    <a:lstStyle/>
                    <a:p>
                      <a:pPr fontAlgn="t"/>
                      <a:r>
                        <a:rPr lang="en-US" dirty="0" err="1" smtClean="0">
                          <a:solidFill>
                            <a:srgbClr val="2A2A2A"/>
                          </a:solidFill>
                          <a:effectLst/>
                        </a:rPr>
                        <a:t>Security.File</a:t>
                      </a:r>
                      <a:endParaRPr lang="en-US" dirty="0">
                        <a:solidFill>
                          <a:srgbClr val="2A2A2A"/>
                        </a:solidFill>
                        <a:effectLst/>
                      </a:endParaRPr>
                    </a:p>
                  </a:txBody>
                  <a:tcPr marL="76200" marR="76200" marT="95250" marB="95250">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tcPr>
                </a:tc>
                <a:tc>
                  <a:txBody>
                    <a:bodyPr/>
                    <a:lstStyle/>
                    <a:p>
                      <a:pPr fontAlgn="t"/>
                      <a:r>
                        <a:rPr lang="en-US" dirty="0" smtClean="0">
                          <a:solidFill>
                            <a:srgbClr val="2A2A2A"/>
                          </a:solidFill>
                          <a:effectLst/>
                        </a:rPr>
                        <a:t>%WINDIR%\system32\</a:t>
                      </a:r>
                      <a:r>
                        <a:rPr lang="en-US" dirty="0" err="1" smtClean="0">
                          <a:solidFill>
                            <a:srgbClr val="2A2A2A"/>
                          </a:solidFill>
                          <a:effectLst/>
                        </a:rPr>
                        <a:t>config</a:t>
                      </a:r>
                      <a:r>
                        <a:rPr lang="en-US" dirty="0" smtClean="0">
                          <a:solidFill>
                            <a:srgbClr val="2A2A2A"/>
                          </a:solidFill>
                          <a:effectLst/>
                        </a:rPr>
                        <a:t>\Security</a:t>
                      </a:r>
                    </a:p>
                  </a:txBody>
                  <a:tcPr marL="76200" marR="76200" marT="95250" marB="95250">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tcPr>
                </a:tc>
                <a:extLst>
                  <a:ext uri="{0D108BD9-81ED-4DB2-BD59-A6C34878D82A}">
                    <a16:rowId xmlns:a16="http://schemas.microsoft.com/office/drawing/2014/main" val="10004"/>
                  </a:ext>
                </a:extLst>
              </a:tr>
              <a:tr h="0">
                <a:tc>
                  <a:txBody>
                    <a:bodyPr/>
                    <a:lstStyle/>
                    <a:p>
                      <a:pPr fontAlgn="t"/>
                      <a:r>
                        <a:rPr lang="en-US" sz="1400" b="0" i="0" u="none" strike="noStrike" cap="none" dirty="0">
                          <a:solidFill>
                            <a:srgbClr val="3D4965"/>
                          </a:solidFill>
                          <a:latin typeface="Calibri" panose="020F0502020204030204" pitchFamily="34" charset="0"/>
                          <a:ea typeface="Dosis"/>
                          <a:cs typeface="Calibri" panose="020F0502020204030204" pitchFamily="34" charset="0"/>
                          <a:sym typeface="Dosis"/>
                        </a:rPr>
                        <a:t>HKEY_LOCAL_MACHINE\Software</a:t>
                      </a:r>
                    </a:p>
                  </a:txBody>
                  <a:tcPr marL="76200" marR="76200" marT="95250" marB="95250">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tcPr>
                </a:tc>
                <a:tc>
                  <a:txBody>
                    <a:bodyPr/>
                    <a:lstStyle/>
                    <a:p>
                      <a:pPr fontAlgn="t"/>
                      <a:r>
                        <a:rPr lang="en-US" dirty="0" err="1" smtClean="0">
                          <a:solidFill>
                            <a:srgbClr val="2A2A2A"/>
                          </a:solidFill>
                          <a:effectLst/>
                        </a:rPr>
                        <a:t>Software.File</a:t>
                      </a:r>
                      <a:endParaRPr lang="en-US" dirty="0">
                        <a:solidFill>
                          <a:srgbClr val="2A2A2A"/>
                        </a:solidFill>
                        <a:effectLst/>
                      </a:endParaRPr>
                    </a:p>
                  </a:txBody>
                  <a:tcPr marL="76200" marR="76200" marT="95250" marB="95250">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tcPr>
                </a:tc>
                <a:tc>
                  <a:txBody>
                    <a:bodyPr/>
                    <a:lstStyle/>
                    <a:p>
                      <a:pPr fontAlgn="t"/>
                      <a:r>
                        <a:rPr lang="en-US" dirty="0" smtClean="0">
                          <a:solidFill>
                            <a:srgbClr val="2A2A2A"/>
                          </a:solidFill>
                          <a:effectLst/>
                        </a:rPr>
                        <a:t>%WINDIR%\system32\</a:t>
                      </a:r>
                      <a:r>
                        <a:rPr lang="en-US" dirty="0" err="1" smtClean="0">
                          <a:solidFill>
                            <a:srgbClr val="2A2A2A"/>
                          </a:solidFill>
                          <a:effectLst/>
                        </a:rPr>
                        <a:t>config</a:t>
                      </a:r>
                      <a:r>
                        <a:rPr lang="en-US" dirty="0" smtClean="0">
                          <a:solidFill>
                            <a:srgbClr val="2A2A2A"/>
                          </a:solidFill>
                          <a:effectLst/>
                        </a:rPr>
                        <a:t>\Software</a:t>
                      </a:r>
                    </a:p>
                  </a:txBody>
                  <a:tcPr marL="76200" marR="76200" marT="95250" marB="95250">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tcPr>
                </a:tc>
                <a:extLst>
                  <a:ext uri="{0D108BD9-81ED-4DB2-BD59-A6C34878D82A}">
                    <a16:rowId xmlns:a16="http://schemas.microsoft.com/office/drawing/2014/main" val="10005"/>
                  </a:ext>
                </a:extLst>
              </a:tr>
              <a:tr h="0">
                <a:tc>
                  <a:txBody>
                    <a:bodyPr/>
                    <a:lstStyle/>
                    <a:p>
                      <a:pPr fontAlgn="t"/>
                      <a:r>
                        <a:rPr lang="en-US" sz="1400" b="0" i="0" u="none" strike="noStrike" cap="none" dirty="0">
                          <a:solidFill>
                            <a:srgbClr val="3D4965"/>
                          </a:solidFill>
                          <a:latin typeface="Calibri" panose="020F0502020204030204" pitchFamily="34" charset="0"/>
                          <a:ea typeface="Dosis"/>
                          <a:cs typeface="Calibri" panose="020F0502020204030204" pitchFamily="34" charset="0"/>
                          <a:sym typeface="Dosis"/>
                        </a:rPr>
                        <a:t>HKEY_LOCAL_MACHINE\System</a:t>
                      </a:r>
                    </a:p>
                  </a:txBody>
                  <a:tcPr marL="76200" marR="76200" marT="95250" marB="95250">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tcPr>
                </a:tc>
                <a:tc>
                  <a:txBody>
                    <a:bodyPr/>
                    <a:lstStyle/>
                    <a:p>
                      <a:pPr fontAlgn="t"/>
                      <a:r>
                        <a:rPr lang="en-US" dirty="0" err="1" smtClean="0">
                          <a:solidFill>
                            <a:srgbClr val="2A2A2A"/>
                          </a:solidFill>
                          <a:effectLst/>
                        </a:rPr>
                        <a:t>System.File</a:t>
                      </a:r>
                      <a:endParaRPr lang="en-US" dirty="0">
                        <a:solidFill>
                          <a:srgbClr val="2A2A2A"/>
                        </a:solidFill>
                        <a:effectLst/>
                      </a:endParaRPr>
                    </a:p>
                  </a:txBody>
                  <a:tcPr marL="76200" marR="76200" marT="95250" marB="95250">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tcPr>
                </a:tc>
                <a:tc>
                  <a:txBody>
                    <a:bodyPr/>
                    <a:lstStyle/>
                    <a:p>
                      <a:pPr fontAlgn="t"/>
                      <a:endParaRPr lang="en-US" dirty="0">
                        <a:solidFill>
                          <a:srgbClr val="2A2A2A"/>
                        </a:solidFill>
                        <a:effectLst/>
                      </a:endParaRPr>
                    </a:p>
                  </a:txBody>
                  <a:tcPr marL="76200" marR="76200" marT="95250" marB="95250">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tcPr>
                </a:tc>
                <a:extLst>
                  <a:ext uri="{0D108BD9-81ED-4DB2-BD59-A6C34878D82A}">
                    <a16:rowId xmlns:a16="http://schemas.microsoft.com/office/drawing/2014/main" val="10006"/>
                  </a:ext>
                </a:extLst>
              </a:tr>
              <a:tr h="0">
                <a:tc>
                  <a:txBody>
                    <a:bodyPr/>
                    <a:lstStyle/>
                    <a:p>
                      <a:pPr fontAlgn="t"/>
                      <a:r>
                        <a:rPr lang="en-US" sz="1400" b="0" i="0" u="none" strike="noStrike" cap="none" dirty="0">
                          <a:solidFill>
                            <a:srgbClr val="3D4965"/>
                          </a:solidFill>
                          <a:latin typeface="Calibri" panose="020F0502020204030204" pitchFamily="34" charset="0"/>
                          <a:ea typeface="Dosis"/>
                          <a:cs typeface="Calibri" panose="020F0502020204030204" pitchFamily="34" charset="0"/>
                          <a:sym typeface="Dosis"/>
                        </a:rPr>
                        <a:t>HKEY_USERS\.DEFAULT</a:t>
                      </a:r>
                    </a:p>
                  </a:txBody>
                  <a:tcPr marL="76200" marR="76200" marT="95250" marB="95250">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tcPr>
                </a:tc>
                <a:tc>
                  <a:txBody>
                    <a:bodyPr/>
                    <a:lstStyle/>
                    <a:p>
                      <a:pPr fontAlgn="t"/>
                      <a:r>
                        <a:rPr lang="en-US" dirty="0" err="1" smtClean="0">
                          <a:solidFill>
                            <a:srgbClr val="2A2A2A"/>
                          </a:solidFill>
                          <a:effectLst/>
                        </a:rPr>
                        <a:t>Default.File</a:t>
                      </a:r>
                      <a:endParaRPr lang="en-US" dirty="0">
                        <a:solidFill>
                          <a:srgbClr val="2A2A2A"/>
                        </a:solidFill>
                        <a:effectLst/>
                      </a:endParaRPr>
                    </a:p>
                  </a:txBody>
                  <a:tcPr marL="76200" marR="76200" marT="95250" marB="95250">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tcPr>
                </a:tc>
                <a:tc>
                  <a:txBody>
                    <a:bodyPr/>
                    <a:lstStyle/>
                    <a:p>
                      <a:pPr fontAlgn="t"/>
                      <a:r>
                        <a:rPr lang="en-US" dirty="0" smtClean="0">
                          <a:solidFill>
                            <a:srgbClr val="2A2A2A"/>
                          </a:solidFill>
                          <a:effectLst/>
                        </a:rPr>
                        <a:t>%WINDIR%\system32\</a:t>
                      </a:r>
                      <a:r>
                        <a:rPr lang="en-US" dirty="0" err="1" smtClean="0">
                          <a:solidFill>
                            <a:srgbClr val="2A2A2A"/>
                          </a:solidFill>
                          <a:effectLst/>
                        </a:rPr>
                        <a:t>config</a:t>
                      </a:r>
                      <a:r>
                        <a:rPr lang="en-US" dirty="0" smtClean="0">
                          <a:solidFill>
                            <a:srgbClr val="2A2A2A"/>
                          </a:solidFill>
                          <a:effectLst/>
                        </a:rPr>
                        <a:t>\default</a:t>
                      </a:r>
                    </a:p>
                  </a:txBody>
                  <a:tcPr marL="76200" marR="76200" marT="95250" marB="95250">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tcPr>
                </a:tc>
                <a:extLst>
                  <a:ext uri="{0D108BD9-81ED-4DB2-BD59-A6C34878D82A}">
                    <a16:rowId xmlns:a16="http://schemas.microsoft.com/office/drawing/2014/main" val="10007"/>
                  </a:ext>
                </a:extLst>
              </a:tr>
            </a:tbl>
          </a:graphicData>
        </a:graphic>
      </p:graphicFrame>
      <p:sp>
        <p:nvSpPr>
          <p:cNvPr id="2" name="Rectangle 1"/>
          <p:cNvSpPr/>
          <p:nvPr/>
        </p:nvSpPr>
        <p:spPr>
          <a:xfrm>
            <a:off x="2033393" y="4545522"/>
            <a:ext cx="2853410" cy="307777"/>
          </a:xfrm>
          <a:prstGeom prst="rect">
            <a:avLst/>
          </a:prstGeom>
        </p:spPr>
        <p:txBody>
          <a:bodyPr wrap="none">
            <a:spAutoFit/>
          </a:bodyPr>
          <a:lstStyle/>
          <a:p>
            <a:r>
              <a:rPr lang="en-US" kern="1200" dirty="0" smtClean="0"/>
              <a:t>SAM: Security </a:t>
            </a:r>
            <a:r>
              <a:rPr lang="en-US" kern="1200" dirty="0"/>
              <a:t>Accounts Manager</a:t>
            </a:r>
            <a:endParaRPr lang="en-US" dirty="0"/>
          </a:p>
        </p:txBody>
      </p:sp>
    </p:spTree>
    <p:extLst>
      <p:ext uri="{BB962C8B-B14F-4D97-AF65-F5344CB8AC3E}">
        <p14:creationId xmlns:p14="http://schemas.microsoft.com/office/powerpoint/2010/main" val="107173340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Required files for the lab</a:t>
            </a:r>
            <a:endParaRPr lang="en-US" dirty="0"/>
          </a:p>
        </p:txBody>
      </p:sp>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33</a:t>
            </a:fld>
            <a:endParaRPr lang="en"/>
          </a:p>
        </p:txBody>
      </p:sp>
      <p:pic>
        <p:nvPicPr>
          <p:cNvPr id="3" name="Picture 2"/>
          <p:cNvPicPr>
            <a:picLocks noChangeAspect="1"/>
          </p:cNvPicPr>
          <p:nvPr/>
        </p:nvPicPr>
        <p:blipFill>
          <a:blip r:embed="rId2"/>
          <a:stretch>
            <a:fillRect/>
          </a:stretch>
        </p:blipFill>
        <p:spPr>
          <a:xfrm>
            <a:off x="1281558" y="1159639"/>
            <a:ext cx="5666423" cy="3632700"/>
          </a:xfrm>
          <a:prstGeom prst="rect">
            <a:avLst/>
          </a:prstGeom>
        </p:spPr>
      </p:pic>
    </p:spTree>
    <p:extLst>
      <p:ext uri="{BB962C8B-B14F-4D97-AF65-F5344CB8AC3E}">
        <p14:creationId xmlns:p14="http://schemas.microsoft.com/office/powerpoint/2010/main" val="98101458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34211" y="1443783"/>
            <a:ext cx="2309981" cy="1892433"/>
          </a:xfrm>
          <a:prstGeom prst="rect">
            <a:avLst/>
          </a:prstGeom>
        </p:spPr>
      </p:pic>
      <p:pic>
        <p:nvPicPr>
          <p:cNvPr id="5" name="Picture 4"/>
          <p:cNvPicPr>
            <a:picLocks noChangeAspect="1"/>
          </p:cNvPicPr>
          <p:nvPr/>
        </p:nvPicPr>
        <p:blipFill>
          <a:blip r:embed="rId3"/>
          <a:stretch>
            <a:fillRect/>
          </a:stretch>
        </p:blipFill>
        <p:spPr>
          <a:xfrm>
            <a:off x="2927766" y="1405307"/>
            <a:ext cx="5708548" cy="1969383"/>
          </a:xfrm>
          <a:prstGeom prst="rect">
            <a:avLst/>
          </a:prstGeom>
        </p:spPr>
      </p:pic>
    </p:spTree>
    <p:extLst>
      <p:ext uri="{BB962C8B-B14F-4D97-AF65-F5344CB8AC3E}">
        <p14:creationId xmlns:p14="http://schemas.microsoft.com/office/powerpoint/2010/main" val="255963499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270480" y="300182"/>
            <a:ext cx="2744772" cy="2692080"/>
          </a:xfrm>
          <a:prstGeom prst="rect">
            <a:avLst/>
          </a:prstGeom>
        </p:spPr>
      </p:pic>
      <p:pic>
        <p:nvPicPr>
          <p:cNvPr id="7" name="Picture 6"/>
          <p:cNvPicPr>
            <a:picLocks noChangeAspect="1"/>
          </p:cNvPicPr>
          <p:nvPr/>
        </p:nvPicPr>
        <p:blipFill>
          <a:blip r:embed="rId3"/>
          <a:stretch>
            <a:fillRect/>
          </a:stretch>
        </p:blipFill>
        <p:spPr>
          <a:xfrm>
            <a:off x="3326494" y="576456"/>
            <a:ext cx="5354268" cy="2006645"/>
          </a:xfrm>
          <a:prstGeom prst="rect">
            <a:avLst/>
          </a:prstGeom>
        </p:spPr>
      </p:pic>
      <p:pic>
        <p:nvPicPr>
          <p:cNvPr id="2" name="Picture 1"/>
          <p:cNvPicPr>
            <a:picLocks noChangeAspect="1"/>
          </p:cNvPicPr>
          <p:nvPr/>
        </p:nvPicPr>
        <p:blipFill>
          <a:blip r:embed="rId4"/>
          <a:stretch>
            <a:fillRect/>
          </a:stretch>
        </p:blipFill>
        <p:spPr>
          <a:xfrm>
            <a:off x="3371440" y="3140864"/>
            <a:ext cx="5309322" cy="1051906"/>
          </a:xfrm>
          <a:prstGeom prst="rect">
            <a:avLst/>
          </a:prstGeom>
        </p:spPr>
      </p:pic>
    </p:spTree>
    <p:extLst>
      <p:ext uri="{BB962C8B-B14F-4D97-AF65-F5344CB8AC3E}">
        <p14:creationId xmlns:p14="http://schemas.microsoft.com/office/powerpoint/2010/main" val="409135998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36</a:t>
            </a:fld>
            <a:endParaRPr lang="en"/>
          </a:p>
        </p:txBody>
      </p:sp>
      <p:pic>
        <p:nvPicPr>
          <p:cNvPr id="4" name="Picture 3"/>
          <p:cNvPicPr>
            <a:picLocks noChangeAspect="1"/>
          </p:cNvPicPr>
          <p:nvPr/>
        </p:nvPicPr>
        <p:blipFill>
          <a:blip r:embed="rId2"/>
          <a:stretch>
            <a:fillRect/>
          </a:stretch>
        </p:blipFill>
        <p:spPr>
          <a:xfrm>
            <a:off x="4224337" y="3442423"/>
            <a:ext cx="4487863" cy="1410876"/>
          </a:xfrm>
          <a:prstGeom prst="rect">
            <a:avLst/>
          </a:prstGeom>
        </p:spPr>
      </p:pic>
      <p:sp>
        <p:nvSpPr>
          <p:cNvPr id="5" name="TextBox 4"/>
          <p:cNvSpPr txBox="1"/>
          <p:nvPr/>
        </p:nvSpPr>
        <p:spPr>
          <a:xfrm>
            <a:off x="5164944" y="901700"/>
            <a:ext cx="3871573" cy="523220"/>
          </a:xfrm>
          <a:prstGeom prst="rect">
            <a:avLst/>
          </a:prstGeom>
          <a:noFill/>
        </p:spPr>
        <p:txBody>
          <a:bodyPr wrap="none" rtlCol="0">
            <a:spAutoFit/>
          </a:bodyPr>
          <a:lstStyle/>
          <a:p>
            <a:pPr marL="342900" indent="-342900">
              <a:buFont typeface="+mj-lt"/>
              <a:buAutoNum type="arabicPeriod"/>
            </a:pPr>
            <a:r>
              <a:rPr lang="en-US" dirty="0" smtClean="0"/>
              <a:t>Create a folder </a:t>
            </a:r>
            <a:r>
              <a:rPr lang="en-US" dirty="0"/>
              <a:t>“</a:t>
            </a:r>
            <a:r>
              <a:rPr lang="en-US" dirty="0" smtClean="0"/>
              <a:t>registry” on your Desktop </a:t>
            </a:r>
          </a:p>
          <a:p>
            <a:pPr marL="342900" indent="-342900">
              <a:buFont typeface="+mj-lt"/>
              <a:buAutoNum type="arabicPeriod"/>
            </a:pPr>
            <a:r>
              <a:rPr lang="en-US" dirty="0" smtClean="0"/>
              <a:t>Copy 5 files to the folder \registry</a:t>
            </a:r>
            <a:endParaRPr lang="en-US" dirty="0"/>
          </a:p>
        </p:txBody>
      </p:sp>
      <p:pic>
        <p:nvPicPr>
          <p:cNvPr id="6" name="Picture 5"/>
          <p:cNvPicPr>
            <a:picLocks noChangeAspect="1"/>
          </p:cNvPicPr>
          <p:nvPr/>
        </p:nvPicPr>
        <p:blipFill>
          <a:blip r:embed="rId3"/>
          <a:stretch>
            <a:fillRect/>
          </a:stretch>
        </p:blipFill>
        <p:spPr>
          <a:xfrm>
            <a:off x="82037" y="98815"/>
            <a:ext cx="4870963" cy="3167388"/>
          </a:xfrm>
          <a:prstGeom prst="rect">
            <a:avLst/>
          </a:prstGeom>
        </p:spPr>
      </p:pic>
    </p:spTree>
    <p:extLst>
      <p:ext uri="{BB962C8B-B14F-4D97-AF65-F5344CB8AC3E}">
        <p14:creationId xmlns:p14="http://schemas.microsoft.com/office/powerpoint/2010/main" val="146725912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37</a:t>
            </a:fld>
            <a:endParaRPr lang="en"/>
          </a:p>
        </p:txBody>
      </p:sp>
      <p:pic>
        <p:nvPicPr>
          <p:cNvPr id="4" name="Picture 3"/>
          <p:cNvPicPr>
            <a:picLocks noChangeAspect="1"/>
          </p:cNvPicPr>
          <p:nvPr/>
        </p:nvPicPr>
        <p:blipFill>
          <a:blip r:embed="rId2"/>
          <a:stretch>
            <a:fillRect/>
          </a:stretch>
        </p:blipFill>
        <p:spPr>
          <a:xfrm>
            <a:off x="3491200" y="2678043"/>
            <a:ext cx="4083050" cy="1753049"/>
          </a:xfrm>
          <a:prstGeom prst="rect">
            <a:avLst/>
          </a:prstGeom>
        </p:spPr>
      </p:pic>
      <p:pic>
        <p:nvPicPr>
          <p:cNvPr id="7" name="Picture 6"/>
          <p:cNvPicPr>
            <a:picLocks noChangeAspect="1"/>
          </p:cNvPicPr>
          <p:nvPr/>
        </p:nvPicPr>
        <p:blipFill>
          <a:blip r:embed="rId3"/>
          <a:stretch>
            <a:fillRect/>
          </a:stretch>
        </p:blipFill>
        <p:spPr>
          <a:xfrm>
            <a:off x="214313" y="192343"/>
            <a:ext cx="5018088" cy="1330274"/>
          </a:xfrm>
          <a:prstGeom prst="rect">
            <a:avLst/>
          </a:prstGeom>
        </p:spPr>
      </p:pic>
      <p:pic>
        <p:nvPicPr>
          <p:cNvPr id="5" name="Picture 4"/>
          <p:cNvPicPr>
            <a:picLocks noChangeAspect="1"/>
          </p:cNvPicPr>
          <p:nvPr/>
        </p:nvPicPr>
        <p:blipFill>
          <a:blip r:embed="rId4"/>
          <a:stretch>
            <a:fillRect/>
          </a:stretch>
        </p:blipFill>
        <p:spPr>
          <a:xfrm>
            <a:off x="2785995" y="684349"/>
            <a:ext cx="2446406" cy="1260475"/>
          </a:xfrm>
          <a:prstGeom prst="rect">
            <a:avLst/>
          </a:prstGeom>
        </p:spPr>
      </p:pic>
      <p:sp>
        <p:nvSpPr>
          <p:cNvPr id="8" name="TextBox 7"/>
          <p:cNvSpPr txBox="1"/>
          <p:nvPr/>
        </p:nvSpPr>
        <p:spPr>
          <a:xfrm>
            <a:off x="286299" y="2362397"/>
            <a:ext cx="3903633" cy="307777"/>
          </a:xfrm>
          <a:prstGeom prst="rect">
            <a:avLst/>
          </a:prstGeom>
          <a:noFill/>
        </p:spPr>
        <p:txBody>
          <a:bodyPr wrap="none" rtlCol="0">
            <a:spAutoFit/>
          </a:bodyPr>
          <a:lstStyle/>
          <a:p>
            <a:r>
              <a:rPr lang="en-US" dirty="0" smtClean="0"/>
              <a:t>You need to change the setting and remount it!</a:t>
            </a:r>
            <a:endParaRPr lang="en-US" dirty="0"/>
          </a:p>
        </p:txBody>
      </p:sp>
    </p:spTree>
    <p:extLst>
      <p:ext uri="{BB962C8B-B14F-4D97-AF65-F5344CB8AC3E}">
        <p14:creationId xmlns:p14="http://schemas.microsoft.com/office/powerpoint/2010/main" val="349073893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38</a:t>
            </a:fld>
            <a:endParaRPr lang="en"/>
          </a:p>
        </p:txBody>
      </p:sp>
      <p:pic>
        <p:nvPicPr>
          <p:cNvPr id="3" name="Picture 2"/>
          <p:cNvPicPr>
            <a:picLocks noChangeAspect="1"/>
          </p:cNvPicPr>
          <p:nvPr/>
        </p:nvPicPr>
        <p:blipFill>
          <a:blip r:embed="rId2"/>
          <a:stretch>
            <a:fillRect/>
          </a:stretch>
        </p:blipFill>
        <p:spPr>
          <a:xfrm>
            <a:off x="1401763" y="280345"/>
            <a:ext cx="5018088" cy="1330274"/>
          </a:xfrm>
          <a:prstGeom prst="rect">
            <a:avLst/>
          </a:prstGeom>
        </p:spPr>
      </p:pic>
      <p:pic>
        <p:nvPicPr>
          <p:cNvPr id="4" name="Picture 3"/>
          <p:cNvPicPr>
            <a:picLocks noChangeAspect="1"/>
          </p:cNvPicPr>
          <p:nvPr/>
        </p:nvPicPr>
        <p:blipFill>
          <a:blip r:embed="rId3"/>
          <a:stretch>
            <a:fillRect/>
          </a:stretch>
        </p:blipFill>
        <p:spPr>
          <a:xfrm>
            <a:off x="360651" y="2129889"/>
            <a:ext cx="3936999" cy="2116137"/>
          </a:xfrm>
          <a:prstGeom prst="rect">
            <a:avLst/>
          </a:prstGeom>
        </p:spPr>
      </p:pic>
      <p:sp>
        <p:nvSpPr>
          <p:cNvPr id="6" name="Right Arrow 5"/>
          <p:cNvSpPr/>
          <p:nvPr/>
        </p:nvSpPr>
        <p:spPr>
          <a:xfrm>
            <a:off x="4368800" y="3060700"/>
            <a:ext cx="374650" cy="1968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own Arrow 6"/>
          <p:cNvSpPr/>
          <p:nvPr/>
        </p:nvSpPr>
        <p:spPr>
          <a:xfrm>
            <a:off x="2863850" y="1708150"/>
            <a:ext cx="146050" cy="31115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4"/>
          <a:stretch>
            <a:fillRect/>
          </a:stretch>
        </p:blipFill>
        <p:spPr>
          <a:xfrm>
            <a:off x="4905375" y="2490735"/>
            <a:ext cx="4194175" cy="1439693"/>
          </a:xfrm>
          <a:prstGeom prst="rect">
            <a:avLst/>
          </a:prstGeom>
        </p:spPr>
      </p:pic>
    </p:spTree>
    <p:extLst>
      <p:ext uri="{BB962C8B-B14F-4D97-AF65-F5344CB8AC3E}">
        <p14:creationId xmlns:p14="http://schemas.microsoft.com/office/powerpoint/2010/main" val="30830150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39</a:t>
            </a:fld>
            <a:endParaRPr lang="en"/>
          </a:p>
        </p:txBody>
      </p:sp>
      <p:pic>
        <p:nvPicPr>
          <p:cNvPr id="3" name="Picture 2"/>
          <p:cNvPicPr>
            <a:picLocks noChangeAspect="1"/>
          </p:cNvPicPr>
          <p:nvPr/>
        </p:nvPicPr>
        <p:blipFill>
          <a:blip r:embed="rId2"/>
          <a:stretch>
            <a:fillRect/>
          </a:stretch>
        </p:blipFill>
        <p:spPr>
          <a:xfrm>
            <a:off x="1374775" y="1147762"/>
            <a:ext cx="6153150" cy="2619375"/>
          </a:xfrm>
          <a:prstGeom prst="rect">
            <a:avLst/>
          </a:prstGeom>
        </p:spPr>
      </p:pic>
    </p:spTree>
    <p:extLst>
      <p:ext uri="{BB962C8B-B14F-4D97-AF65-F5344CB8AC3E}">
        <p14:creationId xmlns:p14="http://schemas.microsoft.com/office/powerpoint/2010/main" val="27320594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Problems </a:t>
            </a:r>
            <a:r>
              <a:rPr lang="en-US" dirty="0"/>
              <a:t>with .</a:t>
            </a:r>
            <a:r>
              <a:rPr lang="en-US" dirty="0" smtClean="0"/>
              <a:t>INI</a:t>
            </a:r>
            <a:endParaRPr lang="en-US" dirty="0"/>
          </a:p>
        </p:txBody>
      </p:sp>
      <p:sp>
        <p:nvSpPr>
          <p:cNvPr id="3" name="Text Placeholder 2"/>
          <p:cNvSpPr>
            <a:spLocks noGrp="1"/>
          </p:cNvSpPr>
          <p:nvPr>
            <p:ph type="body" idx="1"/>
          </p:nvPr>
        </p:nvSpPr>
        <p:spPr/>
        <p:txBody>
          <a:bodyPr/>
          <a:lstStyle/>
          <a:p>
            <a:r>
              <a:rPr lang="en-US" dirty="0" smtClean="0"/>
              <a:t>Did </a:t>
            </a:r>
            <a:r>
              <a:rPr lang="en-US" dirty="0"/>
              <a:t>not provide user-specific settings in a multi-user scenario</a:t>
            </a:r>
          </a:p>
          <a:p>
            <a:r>
              <a:rPr lang="en-US" dirty="0"/>
              <a:t>Not standardized format</a:t>
            </a:r>
          </a:p>
          <a:p>
            <a:r>
              <a:rPr lang="en-US" dirty="0"/>
              <a:t>Not centralized </a:t>
            </a:r>
          </a:p>
          <a:p>
            <a:pPr lvl="1"/>
            <a:r>
              <a:rPr lang="en-US" dirty="0"/>
              <a:t>One application, one .INI file</a:t>
            </a:r>
          </a:p>
          <a:p>
            <a:endParaRPr lang="en-US" dirty="0"/>
          </a:p>
        </p:txBody>
      </p:sp>
      <p:sp>
        <p:nvSpPr>
          <p:cNvPr id="4" name="Slide Number Placeholder 3"/>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4</a:t>
            </a:fld>
            <a:endParaRPr lang="en"/>
          </a:p>
        </p:txBody>
      </p:sp>
    </p:spTree>
    <p:extLst>
      <p:ext uri="{BB962C8B-B14F-4D97-AF65-F5344CB8AC3E}">
        <p14:creationId xmlns:p14="http://schemas.microsoft.com/office/powerpoint/2010/main" val="76944259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Using Fred to Open Registry Hives </a:t>
            </a:r>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230315837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872233" y="179490"/>
            <a:ext cx="6314375" cy="4627460"/>
          </a:xfrm>
          <a:prstGeom prst="rect">
            <a:avLst/>
          </a:prstGeom>
        </p:spPr>
      </p:pic>
    </p:spTree>
    <p:extLst>
      <p:ext uri="{BB962C8B-B14F-4D97-AF65-F5344CB8AC3E}">
        <p14:creationId xmlns:p14="http://schemas.microsoft.com/office/powerpoint/2010/main" val="422479840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42</a:t>
            </a:fld>
            <a:endParaRPr lang="en"/>
          </a:p>
        </p:txBody>
      </p:sp>
      <p:pic>
        <p:nvPicPr>
          <p:cNvPr id="3" name="Picture 2"/>
          <p:cNvPicPr>
            <a:picLocks noChangeAspect="1"/>
          </p:cNvPicPr>
          <p:nvPr/>
        </p:nvPicPr>
        <p:blipFill rotWithShape="1">
          <a:blip r:embed="rId2"/>
          <a:srcRect l="1895" t="2309" r="1895" b="2141"/>
          <a:stretch/>
        </p:blipFill>
        <p:spPr>
          <a:xfrm>
            <a:off x="2038349" y="539750"/>
            <a:ext cx="4673601" cy="361315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95724379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43</a:t>
            </a:fld>
            <a:endParaRPr lang="en"/>
          </a:p>
        </p:txBody>
      </p:sp>
      <p:pic>
        <p:nvPicPr>
          <p:cNvPr id="3" name="Picture 2"/>
          <p:cNvPicPr>
            <a:picLocks noChangeAspect="1"/>
          </p:cNvPicPr>
          <p:nvPr/>
        </p:nvPicPr>
        <p:blipFill>
          <a:blip r:embed="rId2"/>
          <a:stretch>
            <a:fillRect/>
          </a:stretch>
        </p:blipFill>
        <p:spPr>
          <a:xfrm>
            <a:off x="350837" y="436562"/>
            <a:ext cx="619125" cy="714375"/>
          </a:xfrm>
          <a:prstGeom prst="rect">
            <a:avLst/>
          </a:prstGeom>
        </p:spPr>
      </p:pic>
      <p:pic>
        <p:nvPicPr>
          <p:cNvPr id="4" name="Picture 3"/>
          <p:cNvPicPr>
            <a:picLocks noChangeAspect="1"/>
          </p:cNvPicPr>
          <p:nvPr/>
        </p:nvPicPr>
        <p:blipFill>
          <a:blip r:embed="rId3"/>
          <a:stretch>
            <a:fillRect/>
          </a:stretch>
        </p:blipFill>
        <p:spPr>
          <a:xfrm>
            <a:off x="1208751" y="436562"/>
            <a:ext cx="7411581" cy="4241800"/>
          </a:xfrm>
          <a:prstGeom prst="rect">
            <a:avLst/>
          </a:prstGeom>
        </p:spPr>
      </p:pic>
    </p:spTree>
    <p:extLst>
      <p:ext uri="{BB962C8B-B14F-4D97-AF65-F5344CB8AC3E}">
        <p14:creationId xmlns:p14="http://schemas.microsoft.com/office/powerpoint/2010/main" val="181434602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44</a:t>
            </a:fld>
            <a:endParaRPr lang="en"/>
          </a:p>
        </p:txBody>
      </p:sp>
      <p:pic>
        <p:nvPicPr>
          <p:cNvPr id="3" name="Picture 2"/>
          <p:cNvPicPr>
            <a:picLocks noChangeAspect="1"/>
          </p:cNvPicPr>
          <p:nvPr/>
        </p:nvPicPr>
        <p:blipFill>
          <a:blip r:embed="rId2"/>
          <a:stretch>
            <a:fillRect/>
          </a:stretch>
        </p:blipFill>
        <p:spPr>
          <a:xfrm>
            <a:off x="266700" y="490537"/>
            <a:ext cx="8610600" cy="4162425"/>
          </a:xfrm>
          <a:prstGeom prst="rect">
            <a:avLst/>
          </a:prstGeom>
        </p:spPr>
      </p:pic>
    </p:spTree>
    <p:extLst>
      <p:ext uri="{BB962C8B-B14F-4D97-AF65-F5344CB8AC3E}">
        <p14:creationId xmlns:p14="http://schemas.microsoft.com/office/powerpoint/2010/main" val="256727614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
            </a:r>
            <a:br>
              <a:rPr lang="en-US" dirty="0"/>
            </a:br>
            <a:r>
              <a:rPr lang="en-US" dirty="0" smtClean="0"/>
              <a:t>Identify </a:t>
            </a:r>
            <a:r>
              <a:rPr lang="en-US" dirty="0"/>
              <a:t>what operating system is being examined </a:t>
            </a:r>
            <a:br>
              <a:rPr lang="en-US" dirty="0"/>
            </a:br>
            <a:endParaRPr lang="en-US" dirty="0"/>
          </a:p>
        </p:txBody>
      </p:sp>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45</a:t>
            </a:fld>
            <a:endParaRPr lang="en"/>
          </a:p>
        </p:txBody>
      </p:sp>
      <p:pic>
        <p:nvPicPr>
          <p:cNvPr id="3" name="Picture 2"/>
          <p:cNvPicPr>
            <a:picLocks noChangeAspect="1"/>
          </p:cNvPicPr>
          <p:nvPr/>
        </p:nvPicPr>
        <p:blipFill>
          <a:blip r:embed="rId2"/>
          <a:stretch>
            <a:fillRect/>
          </a:stretch>
        </p:blipFill>
        <p:spPr>
          <a:xfrm>
            <a:off x="1059096" y="1511300"/>
            <a:ext cx="5079390" cy="3505199"/>
          </a:xfrm>
          <a:prstGeom prst="rect">
            <a:avLst/>
          </a:prstGeom>
        </p:spPr>
      </p:pic>
      <p:sp>
        <p:nvSpPr>
          <p:cNvPr id="6" name="Rectangle 5"/>
          <p:cNvSpPr/>
          <p:nvPr/>
        </p:nvSpPr>
        <p:spPr>
          <a:xfrm>
            <a:off x="1382946" y="1117574"/>
            <a:ext cx="4176854" cy="307777"/>
          </a:xfrm>
          <a:prstGeom prst="rect">
            <a:avLst/>
          </a:prstGeom>
        </p:spPr>
        <p:style>
          <a:lnRef idx="1">
            <a:schemeClr val="accent2"/>
          </a:lnRef>
          <a:fillRef idx="3">
            <a:schemeClr val="accent2"/>
          </a:fillRef>
          <a:effectRef idx="2">
            <a:schemeClr val="accent2"/>
          </a:effectRef>
          <a:fontRef idx="minor">
            <a:schemeClr val="lt1"/>
          </a:fontRef>
        </p:style>
        <p:txBody>
          <a:bodyPr wrap="square">
            <a:spAutoFit/>
          </a:bodyPr>
          <a:lstStyle/>
          <a:p>
            <a:r>
              <a:rPr lang="en-US" dirty="0" smtClean="0"/>
              <a:t>Navigate </a:t>
            </a:r>
            <a:r>
              <a:rPr lang="en-US" dirty="0"/>
              <a:t>to </a:t>
            </a:r>
            <a:r>
              <a:rPr lang="en-US" b="1" dirty="0" smtClean="0">
                <a:solidFill>
                  <a:srgbClr val="FF0000"/>
                </a:solidFill>
                <a:latin typeface="Calibri" panose="020F0502020204030204" pitchFamily="34" charset="0"/>
              </a:rPr>
              <a:t>Microsoft\Windows </a:t>
            </a:r>
            <a:r>
              <a:rPr lang="en-US" b="1" dirty="0">
                <a:solidFill>
                  <a:srgbClr val="FF0000"/>
                </a:solidFill>
                <a:latin typeface="Calibri" panose="020F0502020204030204" pitchFamily="34" charset="0"/>
              </a:rPr>
              <a:t>NT\</a:t>
            </a:r>
            <a:r>
              <a:rPr lang="en-US" b="1" dirty="0" err="1">
                <a:solidFill>
                  <a:srgbClr val="FF0000"/>
                </a:solidFill>
                <a:latin typeface="Calibri" panose="020F0502020204030204" pitchFamily="34" charset="0"/>
              </a:rPr>
              <a:t>CurrentVersion</a:t>
            </a:r>
            <a:r>
              <a:rPr lang="en-US" b="1" dirty="0">
                <a:solidFill>
                  <a:srgbClr val="FF0000"/>
                </a:solidFill>
                <a:latin typeface="Calibri" panose="020F0502020204030204" pitchFamily="34" charset="0"/>
              </a:rPr>
              <a:t> </a:t>
            </a:r>
            <a:endParaRPr lang="en-US" dirty="0">
              <a:solidFill>
                <a:srgbClr val="FF0000"/>
              </a:solidFill>
              <a:latin typeface="Calibri" panose="020F0502020204030204" pitchFamily="34" charset="0"/>
            </a:endParaRPr>
          </a:p>
        </p:txBody>
      </p:sp>
    </p:spTree>
    <p:extLst>
      <p:ext uri="{BB962C8B-B14F-4D97-AF65-F5344CB8AC3E}">
        <p14:creationId xmlns:p14="http://schemas.microsoft.com/office/powerpoint/2010/main" val="25350551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r>
            <a:br>
              <a:rPr lang="en-US" dirty="0"/>
            </a:br>
            <a:r>
              <a:rPr lang="en-US" dirty="0" err="1"/>
              <a:t>InstallDate</a:t>
            </a:r>
            <a:r>
              <a:rPr lang="en-US" dirty="0"/>
              <a:t> </a:t>
            </a:r>
          </a:p>
        </p:txBody>
      </p:sp>
      <p:sp>
        <p:nvSpPr>
          <p:cNvPr id="4" name="Slide Number Placeholder 3"/>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46</a:t>
            </a:fld>
            <a:endParaRPr lang="en"/>
          </a:p>
        </p:txBody>
      </p:sp>
      <p:pic>
        <p:nvPicPr>
          <p:cNvPr id="5" name="Picture 4"/>
          <p:cNvPicPr>
            <a:picLocks noChangeAspect="1"/>
          </p:cNvPicPr>
          <p:nvPr/>
        </p:nvPicPr>
        <p:blipFill>
          <a:blip r:embed="rId2"/>
          <a:stretch>
            <a:fillRect/>
          </a:stretch>
        </p:blipFill>
        <p:spPr>
          <a:xfrm>
            <a:off x="1359470" y="1135941"/>
            <a:ext cx="5015930" cy="3783596"/>
          </a:xfrm>
          <a:prstGeom prst="rect">
            <a:avLst/>
          </a:prstGeom>
        </p:spPr>
      </p:pic>
    </p:spTree>
    <p:extLst>
      <p:ext uri="{BB962C8B-B14F-4D97-AF65-F5344CB8AC3E}">
        <p14:creationId xmlns:p14="http://schemas.microsoft.com/office/powerpoint/2010/main" val="248246152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47</a:t>
            </a:fld>
            <a:endParaRPr lang="en"/>
          </a:p>
        </p:txBody>
      </p:sp>
      <p:pic>
        <p:nvPicPr>
          <p:cNvPr id="5" name="Picture 4"/>
          <p:cNvPicPr>
            <a:picLocks noChangeAspect="1"/>
          </p:cNvPicPr>
          <p:nvPr/>
        </p:nvPicPr>
        <p:blipFill>
          <a:blip r:embed="rId2"/>
          <a:stretch>
            <a:fillRect/>
          </a:stretch>
        </p:blipFill>
        <p:spPr>
          <a:xfrm>
            <a:off x="915987" y="752475"/>
            <a:ext cx="7172325" cy="3524250"/>
          </a:xfrm>
          <a:prstGeom prst="rect">
            <a:avLst/>
          </a:prstGeom>
        </p:spPr>
      </p:pic>
    </p:spTree>
    <p:extLst>
      <p:ext uri="{BB962C8B-B14F-4D97-AF65-F5344CB8AC3E}">
        <p14:creationId xmlns:p14="http://schemas.microsoft.com/office/powerpoint/2010/main" val="267071084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
            </a:r>
            <a:br>
              <a:rPr lang="en-US" dirty="0"/>
            </a:br>
            <a:r>
              <a:rPr lang="en-US" dirty="0"/>
              <a:t>Identify whether the system is set to auto login </a:t>
            </a:r>
          </a:p>
        </p:txBody>
      </p:sp>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48</a:t>
            </a:fld>
            <a:endParaRPr lang="en"/>
          </a:p>
        </p:txBody>
      </p:sp>
      <p:pic>
        <p:nvPicPr>
          <p:cNvPr id="5" name="Picture 4"/>
          <p:cNvPicPr>
            <a:picLocks noChangeAspect="1"/>
          </p:cNvPicPr>
          <p:nvPr/>
        </p:nvPicPr>
        <p:blipFill>
          <a:blip r:embed="rId2"/>
          <a:stretch>
            <a:fillRect/>
          </a:stretch>
        </p:blipFill>
        <p:spPr>
          <a:xfrm>
            <a:off x="1629781" y="1193800"/>
            <a:ext cx="4280098" cy="3765550"/>
          </a:xfrm>
          <a:prstGeom prst="rect">
            <a:avLst/>
          </a:prstGeom>
        </p:spPr>
      </p:pic>
      <p:sp>
        <p:nvSpPr>
          <p:cNvPr id="6" name="Rectangle 5"/>
          <p:cNvSpPr/>
          <p:nvPr/>
        </p:nvSpPr>
        <p:spPr>
          <a:xfrm>
            <a:off x="1090846" y="2793974"/>
            <a:ext cx="5659204" cy="307777"/>
          </a:xfrm>
          <a:prstGeom prst="rect">
            <a:avLst/>
          </a:prstGeom>
        </p:spPr>
        <p:style>
          <a:lnRef idx="1">
            <a:schemeClr val="accent2"/>
          </a:lnRef>
          <a:fillRef idx="3">
            <a:schemeClr val="accent2"/>
          </a:fillRef>
          <a:effectRef idx="2">
            <a:schemeClr val="accent2"/>
          </a:effectRef>
          <a:fontRef idx="minor">
            <a:schemeClr val="lt1"/>
          </a:fontRef>
        </p:style>
        <p:txBody>
          <a:bodyPr wrap="square">
            <a:spAutoFit/>
          </a:bodyPr>
          <a:lstStyle/>
          <a:p>
            <a:r>
              <a:rPr lang="en-US" dirty="0" smtClean="0"/>
              <a:t>Navigate </a:t>
            </a:r>
            <a:r>
              <a:rPr lang="en-US" dirty="0"/>
              <a:t>to </a:t>
            </a:r>
            <a:r>
              <a:rPr lang="en-US" dirty="0" smtClean="0"/>
              <a:t> </a:t>
            </a:r>
            <a:r>
              <a:rPr lang="en-US" i="1" dirty="0" smtClean="0">
                <a:solidFill>
                  <a:srgbClr val="FF0000"/>
                </a:solidFill>
              </a:rPr>
              <a:t>Microsoft\Windows </a:t>
            </a:r>
            <a:r>
              <a:rPr lang="en-US" i="1" dirty="0">
                <a:solidFill>
                  <a:srgbClr val="FF0000"/>
                </a:solidFill>
              </a:rPr>
              <a:t>NT\</a:t>
            </a:r>
            <a:r>
              <a:rPr lang="en-US" i="1" dirty="0" err="1">
                <a:solidFill>
                  <a:srgbClr val="FF0000"/>
                </a:solidFill>
              </a:rPr>
              <a:t>CurrentVersion</a:t>
            </a:r>
            <a:r>
              <a:rPr lang="en-US" i="1" dirty="0">
                <a:solidFill>
                  <a:srgbClr val="FF0000"/>
                </a:solidFill>
              </a:rPr>
              <a:t>\</a:t>
            </a:r>
            <a:r>
              <a:rPr lang="en-US" i="1" dirty="0" err="1">
                <a:solidFill>
                  <a:srgbClr val="FF0000"/>
                </a:solidFill>
              </a:rPr>
              <a:t>WinLogon</a:t>
            </a:r>
            <a:r>
              <a:rPr lang="en-US" i="1" dirty="0">
                <a:solidFill>
                  <a:srgbClr val="FF0000"/>
                </a:solidFill>
              </a:rPr>
              <a:t> </a:t>
            </a:r>
            <a:endParaRPr lang="en-US" dirty="0">
              <a:solidFill>
                <a:srgbClr val="FF0000"/>
              </a:solidFill>
            </a:endParaRPr>
          </a:p>
        </p:txBody>
      </p:sp>
    </p:spTree>
    <p:extLst>
      <p:ext uri="{BB962C8B-B14F-4D97-AF65-F5344CB8AC3E}">
        <p14:creationId xmlns:p14="http://schemas.microsoft.com/office/powerpoint/2010/main" val="20829283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a:t>Using Fred to Analyze the SAM Hive</a:t>
            </a:r>
          </a:p>
        </p:txBody>
      </p:sp>
      <p:sp>
        <p:nvSpPr>
          <p:cNvPr id="6" name="Subtitle 5"/>
          <p:cNvSpPr>
            <a:spLocks noGrp="1"/>
          </p:cNvSpPr>
          <p:nvPr>
            <p:ph type="subTitle" idx="1"/>
          </p:nvPr>
        </p:nvSpPr>
        <p:spPr/>
        <p:txBody>
          <a:bodyPr/>
          <a:lstStyle/>
          <a:p>
            <a:endParaRPr lang="en-US"/>
          </a:p>
        </p:txBody>
      </p:sp>
      <p:sp>
        <p:nvSpPr>
          <p:cNvPr id="4" name="Slide Number Placeholder 3"/>
          <p:cNvSpPr>
            <a:spLocks noGrp="1"/>
          </p:cNvSpPr>
          <p:nvPr>
            <p:ph type="sldNum" idx="4294967295"/>
          </p:nvPr>
        </p:nvSpPr>
        <p:spPr>
          <a:xfrm>
            <a:off x="0" y="4722813"/>
            <a:ext cx="549275" cy="393700"/>
          </a:xfrm>
        </p:spPr>
        <p:txBody>
          <a:bodyPr/>
          <a:lstStyle/>
          <a:p>
            <a:pPr marL="0" lvl="0" indent="0" algn="l" rtl="0">
              <a:spcBef>
                <a:spcPts val="0"/>
              </a:spcBef>
              <a:spcAft>
                <a:spcPts val="0"/>
              </a:spcAft>
              <a:buNone/>
            </a:pPr>
            <a:fld id="{00000000-1234-1234-1234-123412341234}" type="slidenum">
              <a:rPr lang="en" smtClean="0"/>
              <a:t>49</a:t>
            </a:fld>
            <a:endParaRPr lang="en"/>
          </a:p>
        </p:txBody>
      </p:sp>
    </p:spTree>
    <p:extLst>
      <p:ext uri="{BB962C8B-B14F-4D97-AF65-F5344CB8AC3E}">
        <p14:creationId xmlns:p14="http://schemas.microsoft.com/office/powerpoint/2010/main" val="36906181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Windows Registry</a:t>
            </a:r>
          </a:p>
        </p:txBody>
      </p:sp>
      <p:sp>
        <p:nvSpPr>
          <p:cNvPr id="3" name="Text Placeholder 2"/>
          <p:cNvSpPr>
            <a:spLocks noGrp="1"/>
          </p:cNvSpPr>
          <p:nvPr>
            <p:ph type="body" idx="1"/>
          </p:nvPr>
        </p:nvSpPr>
        <p:spPr/>
        <p:txBody>
          <a:bodyPr/>
          <a:lstStyle/>
          <a:p>
            <a:r>
              <a:rPr lang="en-US" dirty="0"/>
              <a:t>Windows Registry stores all application settings</a:t>
            </a:r>
          </a:p>
          <a:p>
            <a:pPr lvl="1"/>
            <a:r>
              <a:rPr lang="en-US" dirty="0" smtClean="0"/>
              <a:t>in </a:t>
            </a:r>
            <a:r>
              <a:rPr lang="en-US" dirty="0"/>
              <a:t>one </a:t>
            </a:r>
            <a:r>
              <a:rPr lang="en-US" dirty="0" smtClean="0"/>
              <a:t>repository </a:t>
            </a:r>
            <a:r>
              <a:rPr lang="en-US" dirty="0"/>
              <a:t>(</a:t>
            </a:r>
            <a:r>
              <a:rPr lang="en-US" dirty="0" smtClean="0"/>
              <a:t>logical, but </a:t>
            </a:r>
            <a:r>
              <a:rPr lang="en-US" dirty="0"/>
              <a:t>a number of discrete files)</a:t>
            </a:r>
          </a:p>
          <a:p>
            <a:pPr lvl="1"/>
            <a:r>
              <a:rPr lang="en-US" dirty="0"/>
              <a:t>in a standardized </a:t>
            </a:r>
            <a:r>
              <a:rPr lang="en-US" dirty="0" smtClean="0"/>
              <a:t>form</a:t>
            </a:r>
          </a:p>
          <a:p>
            <a:pPr lvl="1"/>
            <a:r>
              <a:rPr lang="en-US" dirty="0"/>
              <a:t>binary file</a:t>
            </a:r>
          </a:p>
          <a:p>
            <a:r>
              <a:rPr lang="en-US" dirty="0" smtClean="0"/>
              <a:t>Additional </a:t>
            </a:r>
            <a:r>
              <a:rPr lang="en-US" dirty="0"/>
              <a:t>advantages over .INI files.</a:t>
            </a:r>
          </a:p>
          <a:p>
            <a:pPr lvl="1"/>
            <a:r>
              <a:rPr lang="en-US" dirty="0"/>
              <a:t>parsing a binary format is more efficiently</a:t>
            </a:r>
          </a:p>
          <a:p>
            <a:pPr lvl="1"/>
            <a:r>
              <a:rPr lang="en-US" dirty="0"/>
              <a:t>provide backup and restoration </a:t>
            </a:r>
            <a:r>
              <a:rPr lang="en-US" dirty="0" smtClean="0"/>
              <a:t>service</a:t>
            </a:r>
            <a:endParaRPr lang="en-US" dirty="0"/>
          </a:p>
        </p:txBody>
      </p:sp>
      <p:sp>
        <p:nvSpPr>
          <p:cNvPr id="4" name="Slide Number Placeholder 3"/>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5</a:t>
            </a:fld>
            <a:endParaRPr lang="en"/>
          </a:p>
        </p:txBody>
      </p:sp>
      <p:sp>
        <p:nvSpPr>
          <p:cNvPr id="5" name="Can 4"/>
          <p:cNvSpPr/>
          <p:nvPr/>
        </p:nvSpPr>
        <p:spPr>
          <a:xfrm>
            <a:off x="7566660" y="2094777"/>
            <a:ext cx="708660" cy="101346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6386529" y="1202288"/>
            <a:ext cx="1180131" cy="307777"/>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none" rtlCol="0">
            <a:spAutoFit/>
          </a:bodyPr>
          <a:lstStyle/>
          <a:p>
            <a:r>
              <a:rPr lang="en-US" dirty="0" smtClean="0"/>
              <a:t>App1 setting</a:t>
            </a:r>
            <a:endParaRPr lang="en-US" dirty="0"/>
          </a:p>
        </p:txBody>
      </p:sp>
      <p:sp>
        <p:nvSpPr>
          <p:cNvPr id="7" name="TextBox 6"/>
          <p:cNvSpPr txBox="1"/>
          <p:nvPr/>
        </p:nvSpPr>
        <p:spPr>
          <a:xfrm>
            <a:off x="6976594" y="653725"/>
            <a:ext cx="1180131" cy="307777"/>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none" rtlCol="0">
            <a:spAutoFit/>
          </a:bodyPr>
          <a:lstStyle/>
          <a:p>
            <a:r>
              <a:rPr lang="en-US" dirty="0" smtClean="0"/>
              <a:t>App2 setting</a:t>
            </a:r>
            <a:endParaRPr lang="en-US" dirty="0"/>
          </a:p>
        </p:txBody>
      </p:sp>
      <p:sp>
        <p:nvSpPr>
          <p:cNvPr id="8" name="TextBox 7"/>
          <p:cNvSpPr txBox="1"/>
          <p:nvPr/>
        </p:nvSpPr>
        <p:spPr>
          <a:xfrm>
            <a:off x="7852894" y="1194561"/>
            <a:ext cx="1180131" cy="307777"/>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none" rtlCol="0">
            <a:spAutoFit/>
          </a:bodyPr>
          <a:lstStyle/>
          <a:p>
            <a:r>
              <a:rPr lang="en-US" dirty="0" smtClean="0"/>
              <a:t>App3 setting</a:t>
            </a:r>
            <a:endParaRPr lang="en-US" dirty="0"/>
          </a:p>
        </p:txBody>
      </p:sp>
      <p:cxnSp>
        <p:nvCxnSpPr>
          <p:cNvPr id="10" name="Straight Arrow Connector 9"/>
          <p:cNvCxnSpPr>
            <a:stCxn id="6" idx="2"/>
          </p:cNvCxnSpPr>
          <p:nvPr/>
        </p:nvCxnSpPr>
        <p:spPr>
          <a:xfrm>
            <a:off x="6976595" y="1510065"/>
            <a:ext cx="727225" cy="5847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7" idx="2"/>
            <a:endCxn id="5" idx="1"/>
          </p:cNvCxnSpPr>
          <p:nvPr/>
        </p:nvCxnSpPr>
        <p:spPr>
          <a:xfrm>
            <a:off x="7566660" y="961502"/>
            <a:ext cx="354330" cy="11332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8" idx="2"/>
          </p:cNvCxnSpPr>
          <p:nvPr/>
        </p:nvCxnSpPr>
        <p:spPr>
          <a:xfrm flipH="1">
            <a:off x="8100060" y="1502338"/>
            <a:ext cx="342900" cy="5924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588517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50</a:t>
            </a:fld>
            <a:endParaRPr lang="en"/>
          </a:p>
        </p:txBody>
      </p:sp>
      <p:pic>
        <p:nvPicPr>
          <p:cNvPr id="5" name="Picture 4"/>
          <p:cNvPicPr>
            <a:picLocks noChangeAspect="1"/>
          </p:cNvPicPr>
          <p:nvPr/>
        </p:nvPicPr>
        <p:blipFill>
          <a:blip r:embed="rId2"/>
          <a:stretch>
            <a:fillRect/>
          </a:stretch>
        </p:blipFill>
        <p:spPr>
          <a:xfrm>
            <a:off x="460375" y="663226"/>
            <a:ext cx="7769225" cy="3799236"/>
          </a:xfrm>
          <a:prstGeom prst="rect">
            <a:avLst/>
          </a:prstGeom>
        </p:spPr>
      </p:pic>
    </p:spTree>
    <p:extLst>
      <p:ext uri="{BB962C8B-B14F-4D97-AF65-F5344CB8AC3E}">
        <p14:creationId xmlns:p14="http://schemas.microsoft.com/office/powerpoint/2010/main" val="416976395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51</a:t>
            </a:fld>
            <a:endParaRPr lang="en"/>
          </a:p>
        </p:txBody>
      </p:sp>
      <p:pic>
        <p:nvPicPr>
          <p:cNvPr id="6" name="Picture 5"/>
          <p:cNvPicPr>
            <a:picLocks noChangeAspect="1"/>
          </p:cNvPicPr>
          <p:nvPr/>
        </p:nvPicPr>
        <p:blipFill>
          <a:blip r:embed="rId2"/>
          <a:stretch>
            <a:fillRect/>
          </a:stretch>
        </p:blipFill>
        <p:spPr>
          <a:xfrm>
            <a:off x="284677" y="121549"/>
            <a:ext cx="3756397" cy="4781550"/>
          </a:xfrm>
          <a:prstGeom prst="rect">
            <a:avLst/>
          </a:prstGeom>
        </p:spPr>
      </p:pic>
      <p:pic>
        <p:nvPicPr>
          <p:cNvPr id="7" name="Picture 6"/>
          <p:cNvPicPr>
            <a:picLocks noChangeAspect="1"/>
          </p:cNvPicPr>
          <p:nvPr/>
        </p:nvPicPr>
        <p:blipFill>
          <a:blip r:embed="rId3"/>
          <a:stretch>
            <a:fillRect/>
          </a:stretch>
        </p:blipFill>
        <p:spPr>
          <a:xfrm>
            <a:off x="2162875" y="2935970"/>
            <a:ext cx="6612813" cy="174978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51141337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Using Fred to Analyze the System Hive</a:t>
            </a:r>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43339244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895350" y="828006"/>
            <a:ext cx="7302500" cy="3362994"/>
          </a:xfrm>
          <a:prstGeom prst="rect">
            <a:avLst/>
          </a:prstGeom>
        </p:spPr>
      </p:pic>
    </p:spTree>
    <p:extLst>
      <p:ext uri="{BB962C8B-B14F-4D97-AF65-F5344CB8AC3E}">
        <p14:creationId xmlns:p14="http://schemas.microsoft.com/office/powerpoint/2010/main" val="204280727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Identify which control set the machine was using</a:t>
            </a:r>
          </a:p>
        </p:txBody>
      </p:sp>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54</a:t>
            </a:fld>
            <a:endParaRPr lang="en"/>
          </a:p>
        </p:txBody>
      </p:sp>
      <p:pic>
        <p:nvPicPr>
          <p:cNvPr id="5" name="Picture 4"/>
          <p:cNvPicPr>
            <a:picLocks noChangeAspect="1"/>
          </p:cNvPicPr>
          <p:nvPr/>
        </p:nvPicPr>
        <p:blipFill>
          <a:blip r:embed="rId2"/>
          <a:stretch>
            <a:fillRect/>
          </a:stretch>
        </p:blipFill>
        <p:spPr>
          <a:xfrm>
            <a:off x="880614" y="1448117"/>
            <a:ext cx="6927099" cy="2460943"/>
          </a:xfrm>
          <a:prstGeom prst="rect">
            <a:avLst/>
          </a:prstGeom>
        </p:spPr>
      </p:pic>
      <p:sp>
        <p:nvSpPr>
          <p:cNvPr id="4" name="Rectangle 1"/>
          <p:cNvSpPr>
            <a:spLocks noChangeArrowheads="1"/>
          </p:cNvSpPr>
          <p:nvPr/>
        </p:nvSpPr>
        <p:spPr bwMode="auto">
          <a:xfrm>
            <a:off x="880613" y="4251669"/>
            <a:ext cx="6007711" cy="215444"/>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50" b="0" i="0" u="none" strike="noStrike" cap="none" normalizeH="0" baseline="0" dirty="0" smtClean="0">
                <a:ln>
                  <a:noFill/>
                </a:ln>
                <a:solidFill>
                  <a:srgbClr val="242729"/>
                </a:solidFill>
                <a:effectLst/>
                <a:latin typeface="Consolas" panose="020B0609020204030204" pitchFamily="49" charset="0"/>
              </a:rPr>
              <a:t>ControlSet001</a:t>
            </a:r>
            <a:r>
              <a:rPr kumimoji="0" lang="en-US" altLang="en-US" b="0" i="0" u="none" strike="noStrike" cap="none" normalizeH="0" baseline="0" dirty="0" smtClean="0">
                <a:ln>
                  <a:noFill/>
                </a:ln>
                <a:solidFill>
                  <a:srgbClr val="242729"/>
                </a:solidFill>
                <a:effectLst/>
                <a:latin typeface="Arial" panose="020B0604020202020204" pitchFamily="34" charset="0"/>
                <a:cs typeface="Arial" panose="020B0604020202020204" pitchFamily="34" charset="0"/>
              </a:rPr>
              <a:t> and </a:t>
            </a:r>
            <a:r>
              <a:rPr kumimoji="0" lang="en-US" altLang="en-US" sz="1050" b="0" i="0" u="none" strike="noStrike" cap="none" normalizeH="0" baseline="0" dirty="0" smtClean="0">
                <a:ln>
                  <a:noFill/>
                </a:ln>
                <a:solidFill>
                  <a:srgbClr val="242729"/>
                </a:solidFill>
                <a:effectLst/>
                <a:latin typeface="Consolas" panose="020B0609020204030204" pitchFamily="49" charset="0"/>
              </a:rPr>
              <a:t>ControlSet002</a:t>
            </a:r>
            <a:r>
              <a:rPr kumimoji="0" lang="en-US" altLang="en-US" b="0" i="0" u="none" strike="noStrike" cap="none" normalizeH="0" baseline="0" dirty="0" smtClean="0">
                <a:ln>
                  <a:noFill/>
                </a:ln>
                <a:solidFill>
                  <a:srgbClr val="242729"/>
                </a:solidFill>
                <a:effectLst/>
                <a:latin typeface="Arial" panose="020B0604020202020204" pitchFamily="34" charset="0"/>
                <a:cs typeface="Arial" panose="020B0604020202020204" pitchFamily="34" charset="0"/>
              </a:rPr>
              <a:t> are alternating backups of </a:t>
            </a:r>
            <a:r>
              <a:rPr kumimoji="0" lang="en-US" altLang="en-US" sz="1050" b="0" i="0" u="none" strike="noStrike" cap="none" normalizeH="0" baseline="0" dirty="0" err="1" smtClean="0">
                <a:ln>
                  <a:noFill/>
                </a:ln>
                <a:solidFill>
                  <a:srgbClr val="242729"/>
                </a:solidFill>
                <a:effectLst/>
                <a:latin typeface="Consolas" panose="020B0609020204030204" pitchFamily="49" charset="0"/>
              </a:rPr>
              <a:t>CurrentControlSet</a:t>
            </a:r>
            <a:r>
              <a:rPr kumimoji="0" lang="en-US" altLang="en-US" sz="800" b="0" i="0" u="none" strike="noStrike" cap="none" normalizeH="0" baseline="0" dirty="0" smtClean="0">
                <a:ln>
                  <a:noFill/>
                </a:ln>
                <a:solidFill>
                  <a:schemeClr val="tx1"/>
                </a:solidFill>
                <a:effectLst/>
              </a:rPr>
              <a:t> </a:t>
            </a:r>
            <a:endParaRPr kumimoji="0" lang="en-US" altLang="en-US" sz="24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80357658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Identify the name of the PC</a:t>
            </a:r>
            <a:endParaRPr lang="en-US" dirty="0"/>
          </a:p>
        </p:txBody>
      </p:sp>
      <p:sp>
        <p:nvSpPr>
          <p:cNvPr id="4" name="Slide Number Placeholder 3"/>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55</a:t>
            </a:fld>
            <a:endParaRPr lang="en"/>
          </a:p>
        </p:txBody>
      </p:sp>
      <p:pic>
        <p:nvPicPr>
          <p:cNvPr id="5" name="Picture 4"/>
          <p:cNvPicPr>
            <a:picLocks noChangeAspect="1"/>
          </p:cNvPicPr>
          <p:nvPr/>
        </p:nvPicPr>
        <p:blipFill>
          <a:blip r:embed="rId2"/>
          <a:stretch>
            <a:fillRect/>
          </a:stretch>
        </p:blipFill>
        <p:spPr>
          <a:xfrm>
            <a:off x="844550" y="1324927"/>
            <a:ext cx="6486674" cy="2721293"/>
          </a:xfrm>
          <a:prstGeom prst="rect">
            <a:avLst/>
          </a:prstGeom>
        </p:spPr>
      </p:pic>
    </p:spTree>
    <p:extLst>
      <p:ext uri="{BB962C8B-B14F-4D97-AF65-F5344CB8AC3E}">
        <p14:creationId xmlns:p14="http://schemas.microsoft.com/office/powerpoint/2010/main" val="118348275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Identify </a:t>
            </a:r>
            <a:r>
              <a:rPr lang="en-US" dirty="0"/>
              <a:t>what was mounted on the system</a:t>
            </a:r>
          </a:p>
        </p:txBody>
      </p:sp>
      <p:sp>
        <p:nvSpPr>
          <p:cNvPr id="4" name="Slide Number Placeholder 3"/>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56</a:t>
            </a:fld>
            <a:endParaRPr lang="en"/>
          </a:p>
        </p:txBody>
      </p:sp>
      <p:pic>
        <p:nvPicPr>
          <p:cNvPr id="5" name="Picture 4"/>
          <p:cNvPicPr>
            <a:picLocks noChangeAspect="1"/>
          </p:cNvPicPr>
          <p:nvPr/>
        </p:nvPicPr>
        <p:blipFill>
          <a:blip r:embed="rId2"/>
          <a:stretch>
            <a:fillRect/>
          </a:stretch>
        </p:blipFill>
        <p:spPr>
          <a:xfrm>
            <a:off x="747925" y="1309687"/>
            <a:ext cx="6981825" cy="2867025"/>
          </a:xfrm>
          <a:prstGeom prst="rect">
            <a:avLst/>
          </a:prstGeom>
        </p:spPr>
      </p:pic>
    </p:spTree>
    <p:extLst>
      <p:ext uri="{BB962C8B-B14F-4D97-AF65-F5344CB8AC3E}">
        <p14:creationId xmlns:p14="http://schemas.microsoft.com/office/powerpoint/2010/main" val="321216718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identify if any removable devices have been plugged into the system</a:t>
            </a:r>
          </a:p>
        </p:txBody>
      </p:sp>
      <p:sp>
        <p:nvSpPr>
          <p:cNvPr id="4" name="Slide Number Placeholder 3"/>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57</a:t>
            </a:fld>
            <a:endParaRPr lang="en"/>
          </a:p>
        </p:txBody>
      </p:sp>
      <p:pic>
        <p:nvPicPr>
          <p:cNvPr id="5" name="Picture 4"/>
          <p:cNvPicPr>
            <a:picLocks noChangeAspect="1"/>
          </p:cNvPicPr>
          <p:nvPr/>
        </p:nvPicPr>
        <p:blipFill>
          <a:blip r:embed="rId2"/>
          <a:stretch>
            <a:fillRect/>
          </a:stretch>
        </p:blipFill>
        <p:spPr>
          <a:xfrm>
            <a:off x="798069" y="1288283"/>
            <a:ext cx="6626161" cy="3072504"/>
          </a:xfrm>
          <a:prstGeom prst="rect">
            <a:avLst/>
          </a:prstGeom>
        </p:spPr>
      </p:pic>
    </p:spTree>
    <p:extLst>
      <p:ext uri="{BB962C8B-B14F-4D97-AF65-F5344CB8AC3E}">
        <p14:creationId xmlns:p14="http://schemas.microsoft.com/office/powerpoint/2010/main" val="134947895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Identify </a:t>
            </a:r>
            <a:r>
              <a:rPr lang="en-US" dirty="0"/>
              <a:t>when the system was last shutdown</a:t>
            </a:r>
          </a:p>
        </p:txBody>
      </p:sp>
      <p:sp>
        <p:nvSpPr>
          <p:cNvPr id="4" name="Slide Number Placeholder 3"/>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58</a:t>
            </a:fld>
            <a:endParaRPr lang="en"/>
          </a:p>
        </p:txBody>
      </p:sp>
      <p:pic>
        <p:nvPicPr>
          <p:cNvPr id="5" name="Picture 4"/>
          <p:cNvPicPr>
            <a:picLocks noChangeAspect="1"/>
          </p:cNvPicPr>
          <p:nvPr/>
        </p:nvPicPr>
        <p:blipFill>
          <a:blip r:embed="rId2"/>
          <a:stretch>
            <a:fillRect/>
          </a:stretch>
        </p:blipFill>
        <p:spPr>
          <a:xfrm>
            <a:off x="882650" y="1465339"/>
            <a:ext cx="6946900" cy="3257398"/>
          </a:xfrm>
          <a:prstGeom prst="rect">
            <a:avLst/>
          </a:prstGeom>
        </p:spPr>
      </p:pic>
      <p:sp>
        <p:nvSpPr>
          <p:cNvPr id="6" name="Rectangle 5"/>
          <p:cNvSpPr/>
          <p:nvPr/>
        </p:nvSpPr>
        <p:spPr>
          <a:xfrm>
            <a:off x="1229121" y="2178024"/>
            <a:ext cx="5659204" cy="307777"/>
          </a:xfrm>
          <a:prstGeom prst="rect">
            <a:avLst/>
          </a:prstGeom>
        </p:spPr>
        <p:style>
          <a:lnRef idx="1">
            <a:schemeClr val="accent2"/>
          </a:lnRef>
          <a:fillRef idx="3">
            <a:schemeClr val="accent2"/>
          </a:fillRef>
          <a:effectRef idx="2">
            <a:schemeClr val="accent2"/>
          </a:effectRef>
          <a:fontRef idx="minor">
            <a:schemeClr val="lt1"/>
          </a:fontRef>
        </p:style>
        <p:txBody>
          <a:bodyPr wrap="square">
            <a:spAutoFit/>
          </a:bodyPr>
          <a:lstStyle/>
          <a:p>
            <a:r>
              <a:rPr lang="en-US" dirty="0" smtClean="0"/>
              <a:t>Navigate </a:t>
            </a:r>
            <a:r>
              <a:rPr lang="en-US" dirty="0"/>
              <a:t>to </a:t>
            </a:r>
            <a:r>
              <a:rPr lang="en-US" dirty="0" smtClean="0"/>
              <a:t> </a:t>
            </a:r>
            <a:r>
              <a:rPr lang="en-US" i="1" dirty="0">
                <a:solidFill>
                  <a:srgbClr val="FF0000"/>
                </a:solidFill>
              </a:rPr>
              <a:t>ControlSet001\Control\Windows</a:t>
            </a:r>
            <a:endParaRPr lang="en-US" dirty="0">
              <a:solidFill>
                <a:srgbClr val="FF0000"/>
              </a:solidFill>
            </a:endParaRPr>
          </a:p>
        </p:txBody>
      </p:sp>
    </p:spTree>
    <p:extLst>
      <p:ext uri="{BB962C8B-B14F-4D97-AF65-F5344CB8AC3E}">
        <p14:creationId xmlns:p14="http://schemas.microsoft.com/office/powerpoint/2010/main" val="318585843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Using Fred to Analyze the NTUSER.DAT File</a:t>
            </a:r>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37806376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the Registry?</a:t>
            </a:r>
          </a:p>
        </p:txBody>
      </p:sp>
      <p:sp>
        <p:nvSpPr>
          <p:cNvPr id="3" name="Text Placeholder 2"/>
          <p:cNvSpPr>
            <a:spLocks noGrp="1"/>
          </p:cNvSpPr>
          <p:nvPr>
            <p:ph type="body" idx="1"/>
          </p:nvPr>
        </p:nvSpPr>
        <p:spPr/>
        <p:txBody>
          <a:bodyPr/>
          <a:lstStyle/>
          <a:p>
            <a:r>
              <a:rPr lang="en-US" dirty="0"/>
              <a:t>Is a hierarchical database</a:t>
            </a:r>
          </a:p>
          <a:p>
            <a:pPr lvl="1"/>
            <a:r>
              <a:rPr lang="en-US" dirty="0"/>
              <a:t>Stores low-level settings for Window OS and for App</a:t>
            </a:r>
          </a:p>
          <a:p>
            <a:pPr lvl="1"/>
            <a:r>
              <a:rPr lang="en-US" dirty="0"/>
              <a:t>Software and hardware info</a:t>
            </a:r>
          </a:p>
          <a:p>
            <a:pPr lvl="2"/>
            <a:r>
              <a:rPr lang="en-US" dirty="0"/>
              <a:t>settings, options, and other values </a:t>
            </a:r>
          </a:p>
          <a:p>
            <a:r>
              <a:rPr lang="en-US" dirty="0"/>
              <a:t>Which component uses registry?</a:t>
            </a:r>
          </a:p>
          <a:p>
            <a:pPr lvl="1"/>
            <a:r>
              <a:rPr lang="en-US" dirty="0"/>
              <a:t>The kernel, device drivers, services, Security Accounts Manager (SAM), and user interface</a:t>
            </a:r>
          </a:p>
          <a:p>
            <a:pPr marL="69850" indent="0">
              <a:buNone/>
            </a:pPr>
            <a:endParaRPr lang="en-US" dirty="0"/>
          </a:p>
        </p:txBody>
      </p:sp>
      <p:sp>
        <p:nvSpPr>
          <p:cNvPr id="4" name="Slide Number Placeholder 3"/>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6</a:t>
            </a:fld>
            <a:endParaRPr lang="en"/>
          </a:p>
        </p:txBody>
      </p:sp>
    </p:spTree>
    <p:extLst>
      <p:ext uri="{BB962C8B-B14F-4D97-AF65-F5344CB8AC3E}">
        <p14:creationId xmlns:p14="http://schemas.microsoft.com/office/powerpoint/2010/main" val="223365379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062038" y="755649"/>
            <a:ext cx="7176010" cy="3489325"/>
          </a:xfrm>
          <a:prstGeom prst="rect">
            <a:avLst/>
          </a:prstGeom>
        </p:spPr>
      </p:pic>
    </p:spTree>
    <p:extLst>
      <p:ext uri="{BB962C8B-B14F-4D97-AF65-F5344CB8AC3E}">
        <p14:creationId xmlns:p14="http://schemas.microsoft.com/office/powerpoint/2010/main" val="104544938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Identify </a:t>
            </a:r>
            <a:r>
              <a:rPr lang="en-US" dirty="0"/>
              <a:t>the most recently used (MRU) items.</a:t>
            </a:r>
          </a:p>
        </p:txBody>
      </p:sp>
      <p:pic>
        <p:nvPicPr>
          <p:cNvPr id="6" name="Picture 5"/>
          <p:cNvPicPr>
            <a:picLocks noChangeAspect="1"/>
          </p:cNvPicPr>
          <p:nvPr/>
        </p:nvPicPr>
        <p:blipFill>
          <a:blip r:embed="rId2"/>
          <a:stretch>
            <a:fillRect/>
          </a:stretch>
        </p:blipFill>
        <p:spPr>
          <a:xfrm>
            <a:off x="747925" y="1362778"/>
            <a:ext cx="7207250" cy="3607240"/>
          </a:xfrm>
          <a:prstGeom prst="rect">
            <a:avLst/>
          </a:prstGeom>
        </p:spPr>
      </p:pic>
      <p:sp>
        <p:nvSpPr>
          <p:cNvPr id="7" name="Rectangle 6"/>
          <p:cNvSpPr/>
          <p:nvPr/>
        </p:nvSpPr>
        <p:spPr>
          <a:xfrm>
            <a:off x="533400" y="1055001"/>
            <a:ext cx="8159750" cy="307777"/>
          </a:xfrm>
          <a:prstGeom prst="rect">
            <a:avLst/>
          </a:prstGeom>
        </p:spPr>
        <p:style>
          <a:lnRef idx="1">
            <a:schemeClr val="accent2"/>
          </a:lnRef>
          <a:fillRef idx="3">
            <a:schemeClr val="accent2"/>
          </a:fillRef>
          <a:effectRef idx="2">
            <a:schemeClr val="accent2"/>
          </a:effectRef>
          <a:fontRef idx="minor">
            <a:schemeClr val="lt1"/>
          </a:fontRef>
        </p:style>
        <p:txBody>
          <a:bodyPr wrap="square">
            <a:spAutoFit/>
          </a:bodyPr>
          <a:lstStyle/>
          <a:p>
            <a:r>
              <a:rPr lang="en-US" dirty="0" smtClean="0"/>
              <a:t>Navigate </a:t>
            </a:r>
            <a:r>
              <a:rPr lang="en-US" dirty="0"/>
              <a:t>to </a:t>
            </a:r>
            <a:r>
              <a:rPr lang="en-US" dirty="0" smtClean="0"/>
              <a:t> </a:t>
            </a:r>
            <a:r>
              <a:rPr lang="en-US" i="1" dirty="0">
                <a:solidFill>
                  <a:srgbClr val="FF0000"/>
                </a:solidFill>
              </a:rPr>
              <a:t>Software\Microsoft\Windows\</a:t>
            </a:r>
            <a:r>
              <a:rPr lang="en-US" i="1" dirty="0" err="1">
                <a:solidFill>
                  <a:srgbClr val="FF0000"/>
                </a:solidFill>
              </a:rPr>
              <a:t>CurrentVersion</a:t>
            </a:r>
            <a:r>
              <a:rPr lang="en-US" i="1" dirty="0">
                <a:solidFill>
                  <a:srgbClr val="FF0000"/>
                </a:solidFill>
              </a:rPr>
              <a:t>\Explorer\ComDlg32\</a:t>
            </a:r>
            <a:r>
              <a:rPr lang="en-US" i="1" dirty="0" err="1">
                <a:solidFill>
                  <a:srgbClr val="FF0000"/>
                </a:solidFill>
              </a:rPr>
              <a:t>LastVisitedPidMRU</a:t>
            </a:r>
            <a:endParaRPr lang="en-US" dirty="0">
              <a:solidFill>
                <a:srgbClr val="FF0000"/>
              </a:solidFill>
            </a:endParaRPr>
          </a:p>
        </p:txBody>
      </p:sp>
    </p:spTree>
    <p:extLst>
      <p:ext uri="{BB962C8B-B14F-4D97-AF65-F5344CB8AC3E}">
        <p14:creationId xmlns:p14="http://schemas.microsoft.com/office/powerpoint/2010/main" val="226311296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Identify </a:t>
            </a:r>
            <a:r>
              <a:rPr lang="en-US" dirty="0"/>
              <a:t>the recently saved (MRU) items</a:t>
            </a:r>
          </a:p>
        </p:txBody>
      </p:sp>
      <p:sp>
        <p:nvSpPr>
          <p:cNvPr id="4" name="Slide Number Placeholder 3"/>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62</a:t>
            </a:fld>
            <a:endParaRPr lang="en"/>
          </a:p>
        </p:txBody>
      </p:sp>
      <p:pic>
        <p:nvPicPr>
          <p:cNvPr id="5" name="Picture 4"/>
          <p:cNvPicPr>
            <a:picLocks noChangeAspect="1"/>
          </p:cNvPicPr>
          <p:nvPr/>
        </p:nvPicPr>
        <p:blipFill>
          <a:blip r:embed="rId2"/>
          <a:stretch>
            <a:fillRect/>
          </a:stretch>
        </p:blipFill>
        <p:spPr>
          <a:xfrm>
            <a:off x="747925" y="1350201"/>
            <a:ext cx="6943853" cy="3569336"/>
          </a:xfrm>
          <a:prstGeom prst="rect">
            <a:avLst/>
          </a:prstGeom>
        </p:spPr>
      </p:pic>
      <p:sp>
        <p:nvSpPr>
          <p:cNvPr id="6" name="Rectangle 5"/>
          <p:cNvSpPr/>
          <p:nvPr/>
        </p:nvSpPr>
        <p:spPr>
          <a:xfrm>
            <a:off x="493926" y="1082425"/>
            <a:ext cx="8218274" cy="307777"/>
          </a:xfrm>
          <a:prstGeom prst="rect">
            <a:avLst/>
          </a:prstGeom>
        </p:spPr>
        <p:style>
          <a:lnRef idx="1">
            <a:schemeClr val="accent2"/>
          </a:lnRef>
          <a:fillRef idx="3">
            <a:schemeClr val="accent2"/>
          </a:fillRef>
          <a:effectRef idx="2">
            <a:schemeClr val="accent2"/>
          </a:effectRef>
          <a:fontRef idx="minor">
            <a:schemeClr val="lt1"/>
          </a:fontRef>
        </p:style>
        <p:txBody>
          <a:bodyPr wrap="square">
            <a:spAutoFit/>
          </a:bodyPr>
          <a:lstStyle/>
          <a:p>
            <a:r>
              <a:rPr lang="en-US" dirty="0" smtClean="0"/>
              <a:t>Navigate </a:t>
            </a:r>
            <a:r>
              <a:rPr lang="en-US" dirty="0"/>
              <a:t>to </a:t>
            </a:r>
            <a:r>
              <a:rPr lang="en-US" dirty="0" smtClean="0"/>
              <a:t> </a:t>
            </a:r>
            <a:r>
              <a:rPr lang="en-US" i="1" dirty="0">
                <a:solidFill>
                  <a:srgbClr val="FF0000"/>
                </a:solidFill>
              </a:rPr>
              <a:t>Software\Microsoft\Windows\</a:t>
            </a:r>
            <a:r>
              <a:rPr lang="en-US" i="1" dirty="0" err="1">
                <a:solidFill>
                  <a:srgbClr val="FF0000"/>
                </a:solidFill>
              </a:rPr>
              <a:t>CurrentVersion</a:t>
            </a:r>
            <a:r>
              <a:rPr lang="en-US" i="1" dirty="0">
                <a:solidFill>
                  <a:srgbClr val="FF0000"/>
                </a:solidFill>
              </a:rPr>
              <a:t>\Explorer\ComDlg32\</a:t>
            </a:r>
            <a:r>
              <a:rPr lang="en-US" i="1" dirty="0" err="1">
                <a:solidFill>
                  <a:srgbClr val="FF0000"/>
                </a:solidFill>
              </a:rPr>
              <a:t>OpenSavePidMRU</a:t>
            </a:r>
            <a:r>
              <a:rPr lang="en-US" i="1" dirty="0">
                <a:solidFill>
                  <a:srgbClr val="FF0000"/>
                </a:solidFill>
              </a:rPr>
              <a:t>\*</a:t>
            </a:r>
            <a:endParaRPr lang="en-US" dirty="0">
              <a:solidFill>
                <a:srgbClr val="FF0000"/>
              </a:solidFill>
            </a:endParaRPr>
          </a:p>
        </p:txBody>
      </p:sp>
    </p:spTree>
    <p:extLst>
      <p:ext uri="{BB962C8B-B14F-4D97-AF65-F5344CB8AC3E}">
        <p14:creationId xmlns:p14="http://schemas.microsoft.com/office/powerpoint/2010/main" val="283710535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Identify </a:t>
            </a:r>
            <a:r>
              <a:rPr lang="en-US" dirty="0"/>
              <a:t>the typed URLs in IE</a:t>
            </a:r>
          </a:p>
        </p:txBody>
      </p:sp>
      <p:sp>
        <p:nvSpPr>
          <p:cNvPr id="4" name="Slide Number Placeholder 3"/>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63</a:t>
            </a:fld>
            <a:endParaRPr lang="en"/>
          </a:p>
        </p:txBody>
      </p:sp>
      <p:pic>
        <p:nvPicPr>
          <p:cNvPr id="5" name="Picture 4"/>
          <p:cNvPicPr>
            <a:picLocks noChangeAspect="1"/>
          </p:cNvPicPr>
          <p:nvPr/>
        </p:nvPicPr>
        <p:blipFill>
          <a:blip r:embed="rId2"/>
          <a:stretch>
            <a:fillRect/>
          </a:stretch>
        </p:blipFill>
        <p:spPr>
          <a:xfrm>
            <a:off x="817775" y="1503360"/>
            <a:ext cx="6367463" cy="3333677"/>
          </a:xfrm>
          <a:prstGeom prst="rect">
            <a:avLst/>
          </a:prstGeom>
        </p:spPr>
      </p:pic>
      <p:sp>
        <p:nvSpPr>
          <p:cNvPr id="6" name="Rectangle 5"/>
          <p:cNvSpPr/>
          <p:nvPr/>
        </p:nvSpPr>
        <p:spPr>
          <a:xfrm>
            <a:off x="1169498" y="1129229"/>
            <a:ext cx="5859952" cy="307777"/>
          </a:xfrm>
          <a:prstGeom prst="rect">
            <a:avLst/>
          </a:prstGeom>
        </p:spPr>
        <p:style>
          <a:lnRef idx="1">
            <a:schemeClr val="accent2"/>
          </a:lnRef>
          <a:fillRef idx="3">
            <a:schemeClr val="accent2"/>
          </a:fillRef>
          <a:effectRef idx="2">
            <a:schemeClr val="accent2"/>
          </a:effectRef>
          <a:fontRef idx="minor">
            <a:schemeClr val="lt1"/>
          </a:fontRef>
        </p:style>
        <p:txBody>
          <a:bodyPr wrap="square">
            <a:spAutoFit/>
          </a:bodyPr>
          <a:lstStyle/>
          <a:p>
            <a:r>
              <a:rPr lang="en-US" dirty="0" smtClean="0"/>
              <a:t>Navigate </a:t>
            </a:r>
            <a:r>
              <a:rPr lang="en-US" dirty="0"/>
              <a:t>to </a:t>
            </a:r>
            <a:r>
              <a:rPr lang="en-US" dirty="0" smtClean="0"/>
              <a:t> </a:t>
            </a:r>
            <a:r>
              <a:rPr lang="en-US" i="1" dirty="0">
                <a:solidFill>
                  <a:srgbClr val="FF0000"/>
                </a:solidFill>
              </a:rPr>
              <a:t>Software\Microsoft\Internet Explorer\</a:t>
            </a:r>
            <a:r>
              <a:rPr lang="en-US" i="1" dirty="0" err="1">
                <a:solidFill>
                  <a:srgbClr val="FF0000"/>
                </a:solidFill>
              </a:rPr>
              <a:t>TypedURLS</a:t>
            </a:r>
            <a:endParaRPr lang="en-US" dirty="0">
              <a:solidFill>
                <a:srgbClr val="FF0000"/>
              </a:solidFill>
            </a:endParaRPr>
          </a:p>
        </p:txBody>
      </p:sp>
    </p:spTree>
    <p:extLst>
      <p:ext uri="{BB962C8B-B14F-4D97-AF65-F5344CB8AC3E}">
        <p14:creationId xmlns:p14="http://schemas.microsoft.com/office/powerpoint/2010/main" val="59957589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Identify </a:t>
            </a:r>
            <a:r>
              <a:rPr lang="en-US" dirty="0"/>
              <a:t>the documents that may be most recently used</a:t>
            </a:r>
          </a:p>
        </p:txBody>
      </p:sp>
      <p:sp>
        <p:nvSpPr>
          <p:cNvPr id="4" name="Slide Number Placeholder 3"/>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64</a:t>
            </a:fld>
            <a:endParaRPr lang="en"/>
          </a:p>
        </p:txBody>
      </p:sp>
      <p:pic>
        <p:nvPicPr>
          <p:cNvPr id="5" name="Picture 4"/>
          <p:cNvPicPr>
            <a:picLocks noChangeAspect="1"/>
          </p:cNvPicPr>
          <p:nvPr/>
        </p:nvPicPr>
        <p:blipFill>
          <a:blip r:embed="rId2"/>
          <a:stretch>
            <a:fillRect/>
          </a:stretch>
        </p:blipFill>
        <p:spPr>
          <a:xfrm>
            <a:off x="874712" y="1435100"/>
            <a:ext cx="6186167" cy="3573462"/>
          </a:xfrm>
          <a:prstGeom prst="rect">
            <a:avLst/>
          </a:prstGeom>
        </p:spPr>
      </p:pic>
      <p:sp>
        <p:nvSpPr>
          <p:cNvPr id="6" name="Rectangle 5"/>
          <p:cNvSpPr/>
          <p:nvPr/>
        </p:nvSpPr>
        <p:spPr>
          <a:xfrm>
            <a:off x="812472" y="1082425"/>
            <a:ext cx="6432877" cy="307777"/>
          </a:xfrm>
          <a:prstGeom prst="rect">
            <a:avLst/>
          </a:prstGeom>
        </p:spPr>
        <p:style>
          <a:lnRef idx="1">
            <a:schemeClr val="accent2"/>
          </a:lnRef>
          <a:fillRef idx="3">
            <a:schemeClr val="accent2"/>
          </a:fillRef>
          <a:effectRef idx="2">
            <a:schemeClr val="accent2"/>
          </a:effectRef>
          <a:fontRef idx="minor">
            <a:schemeClr val="lt1"/>
          </a:fontRef>
        </p:style>
        <p:txBody>
          <a:bodyPr wrap="square">
            <a:spAutoFit/>
          </a:bodyPr>
          <a:lstStyle/>
          <a:p>
            <a:r>
              <a:rPr lang="en-US" dirty="0" smtClean="0"/>
              <a:t>Navigate </a:t>
            </a:r>
            <a:r>
              <a:rPr lang="en-US" dirty="0"/>
              <a:t>to </a:t>
            </a:r>
            <a:r>
              <a:rPr lang="en-US" dirty="0" smtClean="0"/>
              <a:t> </a:t>
            </a:r>
            <a:r>
              <a:rPr lang="en-US" i="1" dirty="0">
                <a:solidFill>
                  <a:srgbClr val="FF0000"/>
                </a:solidFill>
              </a:rPr>
              <a:t>Software\Microsoft\Windows\</a:t>
            </a:r>
            <a:r>
              <a:rPr lang="en-US" i="1" dirty="0" err="1">
                <a:solidFill>
                  <a:srgbClr val="FF0000"/>
                </a:solidFill>
              </a:rPr>
              <a:t>CurrentVersion</a:t>
            </a:r>
            <a:r>
              <a:rPr lang="en-US" i="1" dirty="0">
                <a:solidFill>
                  <a:srgbClr val="FF0000"/>
                </a:solidFill>
              </a:rPr>
              <a:t>\Explorer\</a:t>
            </a:r>
            <a:r>
              <a:rPr lang="en-US" i="1" dirty="0" err="1">
                <a:solidFill>
                  <a:srgbClr val="FF0000"/>
                </a:solidFill>
              </a:rPr>
              <a:t>RecentDocs</a:t>
            </a:r>
            <a:endParaRPr lang="en-US" dirty="0">
              <a:solidFill>
                <a:srgbClr val="FF0000"/>
              </a:solidFill>
            </a:endParaRPr>
          </a:p>
        </p:txBody>
      </p:sp>
    </p:spTree>
    <p:extLst>
      <p:ext uri="{BB962C8B-B14F-4D97-AF65-F5344CB8AC3E}">
        <p14:creationId xmlns:p14="http://schemas.microsoft.com/office/powerpoint/2010/main" val="204279420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Identify </a:t>
            </a:r>
            <a:r>
              <a:rPr lang="en-US" dirty="0"/>
              <a:t>whether any commands were run on the system</a:t>
            </a:r>
          </a:p>
        </p:txBody>
      </p:sp>
      <p:pic>
        <p:nvPicPr>
          <p:cNvPr id="6" name="Picture 5"/>
          <p:cNvPicPr>
            <a:picLocks noChangeAspect="1"/>
          </p:cNvPicPr>
          <p:nvPr/>
        </p:nvPicPr>
        <p:blipFill>
          <a:blip r:embed="rId2"/>
          <a:stretch>
            <a:fillRect/>
          </a:stretch>
        </p:blipFill>
        <p:spPr>
          <a:xfrm>
            <a:off x="1652587" y="2058987"/>
            <a:ext cx="4810125" cy="2143125"/>
          </a:xfrm>
          <a:prstGeom prst="rect">
            <a:avLst/>
          </a:prstGeom>
        </p:spPr>
      </p:pic>
      <p:sp>
        <p:nvSpPr>
          <p:cNvPr id="7" name="Rectangle 6"/>
          <p:cNvSpPr/>
          <p:nvPr/>
        </p:nvSpPr>
        <p:spPr>
          <a:xfrm>
            <a:off x="747925" y="1330075"/>
            <a:ext cx="6432877" cy="307777"/>
          </a:xfrm>
          <a:prstGeom prst="rect">
            <a:avLst/>
          </a:prstGeom>
        </p:spPr>
        <p:style>
          <a:lnRef idx="1">
            <a:schemeClr val="accent2"/>
          </a:lnRef>
          <a:fillRef idx="3">
            <a:schemeClr val="accent2"/>
          </a:fillRef>
          <a:effectRef idx="2">
            <a:schemeClr val="accent2"/>
          </a:effectRef>
          <a:fontRef idx="minor">
            <a:schemeClr val="lt1"/>
          </a:fontRef>
        </p:style>
        <p:txBody>
          <a:bodyPr wrap="square">
            <a:spAutoFit/>
          </a:bodyPr>
          <a:lstStyle/>
          <a:p>
            <a:r>
              <a:rPr lang="en-US" dirty="0" smtClean="0"/>
              <a:t>Navigate </a:t>
            </a:r>
            <a:r>
              <a:rPr lang="en-US" dirty="0"/>
              <a:t>to </a:t>
            </a:r>
            <a:r>
              <a:rPr lang="en-US" dirty="0" smtClean="0"/>
              <a:t> </a:t>
            </a:r>
            <a:r>
              <a:rPr lang="en-US" i="1" dirty="0">
                <a:solidFill>
                  <a:srgbClr val="FF0000"/>
                </a:solidFill>
              </a:rPr>
              <a:t>Software\Microsoft\Windows\</a:t>
            </a:r>
            <a:r>
              <a:rPr lang="en-US" i="1" dirty="0" err="1">
                <a:solidFill>
                  <a:srgbClr val="FF0000"/>
                </a:solidFill>
              </a:rPr>
              <a:t>CurrentVersion</a:t>
            </a:r>
            <a:r>
              <a:rPr lang="en-US" i="1" dirty="0">
                <a:solidFill>
                  <a:srgbClr val="FF0000"/>
                </a:solidFill>
              </a:rPr>
              <a:t>\Explorer\</a:t>
            </a:r>
            <a:r>
              <a:rPr lang="en-US" i="1" dirty="0" err="1">
                <a:solidFill>
                  <a:srgbClr val="FF0000"/>
                </a:solidFill>
              </a:rPr>
              <a:t>RunMRU</a:t>
            </a:r>
            <a:endParaRPr lang="en-US" dirty="0">
              <a:solidFill>
                <a:srgbClr val="FF0000"/>
              </a:solidFill>
            </a:endParaRPr>
          </a:p>
        </p:txBody>
      </p:sp>
    </p:spTree>
    <p:extLst>
      <p:ext uri="{BB962C8B-B14F-4D97-AF65-F5344CB8AC3E}">
        <p14:creationId xmlns:p14="http://schemas.microsoft.com/office/powerpoint/2010/main" val="362134486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Your work </a:t>
            </a:r>
            <a:endParaRPr lang="en-US" dirty="0"/>
          </a:p>
        </p:txBody>
      </p:sp>
      <p:sp>
        <p:nvSpPr>
          <p:cNvPr id="3" name="Text Placeholder 2"/>
          <p:cNvSpPr>
            <a:spLocks noGrp="1"/>
          </p:cNvSpPr>
          <p:nvPr>
            <p:ph type="body" idx="1"/>
          </p:nvPr>
        </p:nvSpPr>
        <p:spPr/>
        <p:txBody>
          <a:bodyPr/>
          <a:lstStyle/>
          <a:p>
            <a:r>
              <a:rPr lang="en-US" dirty="0" smtClean="0"/>
              <a:t>Finish the lab by following the instructions in the PPT (10 points)</a:t>
            </a:r>
          </a:p>
          <a:p>
            <a:r>
              <a:rPr lang="en-US" dirty="0" smtClean="0"/>
              <a:t>Analyze your own computer registry and write a </a:t>
            </a:r>
            <a:r>
              <a:rPr lang="en-US" smtClean="0"/>
              <a:t>short report (10 points)</a:t>
            </a:r>
            <a:endParaRPr lang="en-US" dirty="0"/>
          </a:p>
        </p:txBody>
      </p:sp>
      <p:sp>
        <p:nvSpPr>
          <p:cNvPr id="4" name="Slide Number Placeholder 3"/>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66</a:t>
            </a:fld>
            <a:endParaRPr lang="en"/>
          </a:p>
        </p:txBody>
      </p:sp>
    </p:spTree>
    <p:extLst>
      <p:ext uri="{BB962C8B-B14F-4D97-AF65-F5344CB8AC3E}">
        <p14:creationId xmlns:p14="http://schemas.microsoft.com/office/powerpoint/2010/main" val="62825264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Reference</a:t>
            </a:r>
            <a:endParaRPr lang="en-US" dirty="0"/>
          </a:p>
        </p:txBody>
      </p:sp>
      <p:sp>
        <p:nvSpPr>
          <p:cNvPr id="4" name="Text Placeholder 3"/>
          <p:cNvSpPr>
            <a:spLocks noGrp="1"/>
          </p:cNvSpPr>
          <p:nvPr>
            <p:ph type="body" idx="1"/>
          </p:nvPr>
        </p:nvSpPr>
        <p:spPr>
          <a:xfrm>
            <a:off x="747925" y="1302837"/>
            <a:ext cx="6500600" cy="3610800"/>
          </a:xfrm>
        </p:spPr>
        <p:txBody>
          <a:bodyPr/>
          <a:lstStyle/>
          <a:p>
            <a:r>
              <a:rPr lang="en-US" sz="1600" dirty="0"/>
              <a:t>http://www.tweaklibrary.com/2017/04/28/what-are-registry-root-keys/</a:t>
            </a:r>
          </a:p>
        </p:txBody>
      </p:sp>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67</a:t>
            </a:fld>
            <a:endParaRPr lang="en"/>
          </a:p>
        </p:txBody>
      </p:sp>
    </p:spTree>
    <p:extLst>
      <p:ext uri="{BB962C8B-B14F-4D97-AF65-F5344CB8AC3E}">
        <p14:creationId xmlns:p14="http://schemas.microsoft.com/office/powerpoint/2010/main" val="124084059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Registry </a:t>
            </a:r>
            <a:r>
              <a:rPr lang="en-US" dirty="0" smtClean="0"/>
              <a:t>Structure</a:t>
            </a:r>
            <a:endParaRPr lang="en-US" dirty="0"/>
          </a:p>
        </p:txBody>
      </p:sp>
      <p:sp>
        <p:nvSpPr>
          <p:cNvPr id="3" name="Text Placeholder 2"/>
          <p:cNvSpPr>
            <a:spLocks noGrp="1"/>
          </p:cNvSpPr>
          <p:nvPr>
            <p:ph type="body" idx="1"/>
          </p:nvPr>
        </p:nvSpPr>
        <p:spPr>
          <a:xfrm>
            <a:off x="639319" y="2788773"/>
            <a:ext cx="7935096" cy="2267108"/>
          </a:xfrm>
        </p:spPr>
        <p:txBody>
          <a:bodyPr/>
          <a:lstStyle/>
          <a:p>
            <a:r>
              <a:rPr lang="en-US" sz="2400" dirty="0"/>
              <a:t>Keys</a:t>
            </a:r>
          </a:p>
          <a:p>
            <a:pPr lvl="1"/>
            <a:r>
              <a:rPr lang="en-US" sz="1800" dirty="0"/>
              <a:t>are objects that are basically </a:t>
            </a:r>
            <a:r>
              <a:rPr lang="en-US" sz="1800" dirty="0" smtClean="0"/>
              <a:t>folders</a:t>
            </a:r>
          </a:p>
          <a:p>
            <a:r>
              <a:rPr lang="en-US" sz="2400" dirty="0"/>
              <a:t>Values </a:t>
            </a:r>
          </a:p>
          <a:p>
            <a:pPr lvl="1"/>
            <a:r>
              <a:rPr lang="en-US" sz="1800" dirty="0"/>
              <a:t>are a bit like the files in the folders, and they contain the actual settings.</a:t>
            </a:r>
          </a:p>
          <a:p>
            <a:pPr marL="69850" indent="0">
              <a:buNone/>
            </a:pPr>
            <a:endParaRPr lang="en-US" sz="2400" dirty="0"/>
          </a:p>
        </p:txBody>
      </p:sp>
      <p:sp>
        <p:nvSpPr>
          <p:cNvPr id="4" name="Slide Number Placeholder 3"/>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7</a:t>
            </a:fld>
            <a:endParaRPr lang="en"/>
          </a:p>
        </p:txBody>
      </p:sp>
      <p:pic>
        <p:nvPicPr>
          <p:cNvPr id="6" name="Picture 5"/>
          <p:cNvPicPr>
            <a:picLocks noChangeAspect="1"/>
          </p:cNvPicPr>
          <p:nvPr/>
        </p:nvPicPr>
        <p:blipFill>
          <a:blip r:embed="rId2"/>
          <a:stretch>
            <a:fillRect/>
          </a:stretch>
        </p:blipFill>
        <p:spPr>
          <a:xfrm>
            <a:off x="1435614" y="1171339"/>
            <a:ext cx="5564505" cy="1794163"/>
          </a:xfrm>
          <a:prstGeom prst="rect">
            <a:avLst/>
          </a:prstGeom>
        </p:spPr>
      </p:pic>
    </p:spTree>
    <p:extLst>
      <p:ext uri="{BB962C8B-B14F-4D97-AF65-F5344CB8AC3E}">
        <p14:creationId xmlns:p14="http://schemas.microsoft.com/office/powerpoint/2010/main" val="30644136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Registry </a:t>
            </a:r>
            <a:r>
              <a:rPr lang="en-US" dirty="0" smtClean="0"/>
              <a:t>Example</a:t>
            </a:r>
            <a:endParaRPr lang="en-US" dirty="0"/>
          </a:p>
        </p:txBody>
      </p:sp>
      <p:sp>
        <p:nvSpPr>
          <p:cNvPr id="4" name="Slide Number Placeholder 3"/>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8</a:t>
            </a:fld>
            <a:endParaRPr lang="en"/>
          </a:p>
        </p:txBody>
      </p:sp>
      <p:pic>
        <p:nvPicPr>
          <p:cNvPr id="5" name="Picture 4"/>
          <p:cNvPicPr>
            <a:picLocks noChangeAspect="1"/>
          </p:cNvPicPr>
          <p:nvPr/>
        </p:nvPicPr>
        <p:blipFill>
          <a:blip r:embed="rId2"/>
          <a:stretch>
            <a:fillRect/>
          </a:stretch>
        </p:blipFill>
        <p:spPr>
          <a:xfrm>
            <a:off x="639319" y="1144867"/>
            <a:ext cx="7105033" cy="1659121"/>
          </a:xfrm>
          <a:prstGeom prst="rect">
            <a:avLst/>
          </a:prstGeom>
        </p:spPr>
      </p:pic>
      <p:pic>
        <p:nvPicPr>
          <p:cNvPr id="6" name="Picture 5"/>
          <p:cNvPicPr>
            <a:picLocks noChangeAspect="1"/>
          </p:cNvPicPr>
          <p:nvPr/>
        </p:nvPicPr>
        <p:blipFill>
          <a:blip r:embed="rId3"/>
          <a:stretch>
            <a:fillRect/>
          </a:stretch>
        </p:blipFill>
        <p:spPr>
          <a:xfrm>
            <a:off x="639319" y="3080900"/>
            <a:ext cx="7301827" cy="1521559"/>
          </a:xfrm>
          <a:prstGeom prst="rect">
            <a:avLst/>
          </a:prstGeom>
        </p:spPr>
      </p:pic>
    </p:spTree>
    <p:extLst>
      <p:ext uri="{BB962C8B-B14F-4D97-AF65-F5344CB8AC3E}">
        <p14:creationId xmlns:p14="http://schemas.microsoft.com/office/powerpoint/2010/main" val="2228267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9</a:t>
            </a:fld>
            <a:endParaRPr lang="en"/>
          </a:p>
        </p:txBody>
      </p:sp>
      <p:pic>
        <p:nvPicPr>
          <p:cNvPr id="1026" name="Picture 2" descr="http://www.tweaklibrary.com/wp-content/uploads/6-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0202" y="770020"/>
            <a:ext cx="7863595" cy="38154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092783"/>
      </p:ext>
    </p:extLst>
  </p:cSld>
  <p:clrMapOvr>
    <a:masterClrMapping/>
  </p:clrMapOvr>
</p:sld>
</file>

<file path=ppt/theme/theme1.xml><?xml version="1.0" encoding="utf-8"?>
<a:theme xmlns:a="http://schemas.openxmlformats.org/drawingml/2006/main" name="Friar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1230</TotalTime>
  <Words>1084</Words>
  <Application>Microsoft Office PowerPoint</Application>
  <PresentationFormat>On-screen Show (16:9)</PresentationFormat>
  <Paragraphs>203</Paragraphs>
  <Slides>67</Slides>
  <Notes>1</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67</vt:i4>
      </vt:variant>
    </vt:vector>
  </HeadingPairs>
  <TitlesOfParts>
    <vt:vector size="78" baseType="lpstr">
      <vt:lpstr>Consolas</vt:lpstr>
      <vt:lpstr>Adobe Devanagari</vt:lpstr>
      <vt:lpstr>Dosis</vt:lpstr>
      <vt:lpstr>Bahnschrift Light Condensed</vt:lpstr>
      <vt:lpstr>Brush Script MT</vt:lpstr>
      <vt:lpstr>Sniglet</vt:lpstr>
      <vt:lpstr>Open Sans</vt:lpstr>
      <vt:lpstr>Poor Richard</vt:lpstr>
      <vt:lpstr>Calibri</vt:lpstr>
      <vt:lpstr>Arial</vt:lpstr>
      <vt:lpstr>Friar template</vt:lpstr>
      <vt:lpstr>Windows Registry</vt:lpstr>
      <vt:lpstr>Introduction</vt:lpstr>
      <vt:lpstr>Why need it?</vt:lpstr>
      <vt:lpstr>Problems with .INI</vt:lpstr>
      <vt:lpstr>Windows Registry</vt:lpstr>
      <vt:lpstr>What is the Registry?</vt:lpstr>
      <vt:lpstr>Registry Structure</vt:lpstr>
      <vt:lpstr>Registry Example</vt:lpstr>
      <vt:lpstr>PowerPoint Presentation</vt:lpstr>
      <vt:lpstr>What are Hives?</vt:lpstr>
      <vt:lpstr>PowerPoint Presentation</vt:lpstr>
      <vt:lpstr>PowerPoint Presentation</vt:lpstr>
      <vt:lpstr>HKEY_CURRENT_USER</vt:lpstr>
      <vt:lpstr>HKEY_LOCAL_MACHINE</vt:lpstr>
      <vt:lpstr>PowerPoint Presentation</vt:lpstr>
      <vt:lpstr>PowerPoint Presentation</vt:lpstr>
      <vt:lpstr>PowerPoint Presentation</vt:lpstr>
      <vt:lpstr>Demo</vt:lpstr>
      <vt:lpstr>DEMO 1: Prevent Windows Update from automatically restarting your computer</vt:lpstr>
      <vt:lpstr>Demo 2: find the computer’s name</vt:lpstr>
      <vt:lpstr>Demo 3: find the time at which the system was last shut down</vt:lpstr>
      <vt:lpstr>Demo 4: Current Version: provide information about the system </vt:lpstr>
      <vt:lpstr>Demo 5: TimeZoneInformation</vt:lpstr>
      <vt:lpstr>Demo 7: Wi-Fi Information: Gateway Mac, last time connected</vt:lpstr>
      <vt:lpstr>PowerPoint Presentation</vt:lpstr>
      <vt:lpstr>Demo 8: Which USB is attached to PC?</vt:lpstr>
      <vt:lpstr>My USB Information</vt:lpstr>
      <vt:lpstr>My USB Information in Registry</vt:lpstr>
      <vt:lpstr>Demo 8: Find Last time the disk was connected to PC</vt:lpstr>
      <vt:lpstr>Tip: Decode Window 64 bits hex to date</vt:lpstr>
      <vt:lpstr>Registry Files Location</vt:lpstr>
      <vt:lpstr>PowerPoint Presentation</vt:lpstr>
      <vt:lpstr>Required files for the lab</vt:lpstr>
      <vt:lpstr>PowerPoint Presentation</vt:lpstr>
      <vt:lpstr>PowerPoint Presentation</vt:lpstr>
      <vt:lpstr>PowerPoint Presentation</vt:lpstr>
      <vt:lpstr>PowerPoint Presentation</vt:lpstr>
      <vt:lpstr>PowerPoint Presentation</vt:lpstr>
      <vt:lpstr>PowerPoint Presentation</vt:lpstr>
      <vt:lpstr>Using Fred to Open Registry Hives </vt:lpstr>
      <vt:lpstr>PowerPoint Presentation</vt:lpstr>
      <vt:lpstr>PowerPoint Presentation</vt:lpstr>
      <vt:lpstr>PowerPoint Presentation</vt:lpstr>
      <vt:lpstr>PowerPoint Presentation</vt:lpstr>
      <vt:lpstr> Identify what operating system is being examined  </vt:lpstr>
      <vt:lpstr> InstallDate </vt:lpstr>
      <vt:lpstr>PowerPoint Presentation</vt:lpstr>
      <vt:lpstr> Identify whether the system is set to auto login </vt:lpstr>
      <vt:lpstr>Using Fred to Analyze the SAM Hive</vt:lpstr>
      <vt:lpstr>PowerPoint Presentation</vt:lpstr>
      <vt:lpstr>PowerPoint Presentation</vt:lpstr>
      <vt:lpstr>Using Fred to Analyze the System Hive</vt:lpstr>
      <vt:lpstr>PowerPoint Presentation</vt:lpstr>
      <vt:lpstr>Identify which control set the machine was using</vt:lpstr>
      <vt:lpstr>Identify the name of the PC</vt:lpstr>
      <vt:lpstr>Identify what was mounted on the system</vt:lpstr>
      <vt:lpstr>identify if any removable devices have been plugged into the system</vt:lpstr>
      <vt:lpstr>Identify when the system was last shutdown</vt:lpstr>
      <vt:lpstr>Using Fred to Analyze the NTUSER.DAT File</vt:lpstr>
      <vt:lpstr>PowerPoint Presentation</vt:lpstr>
      <vt:lpstr>Identify the most recently used (MRU) items.</vt:lpstr>
      <vt:lpstr>Identify the recently saved (MRU) items</vt:lpstr>
      <vt:lpstr>Identify the typed URLs in IE</vt:lpstr>
      <vt:lpstr>Identify the documents that may be most recently used</vt:lpstr>
      <vt:lpstr>Identify whether any commands were run on the system</vt:lpstr>
      <vt:lpstr>Your work </vt:lpstr>
      <vt:lpstr>Reference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IS YOUR PRESENTATION TITLE</dc:title>
  <cp:lastModifiedBy>Weifeng Xu</cp:lastModifiedBy>
  <cp:revision>207</cp:revision>
  <dcterms:modified xsi:type="dcterms:W3CDTF">2018-11-01T21:11:23Z</dcterms:modified>
</cp:coreProperties>
</file>